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7" r:id="rId2"/>
    <p:sldId id="264" r:id="rId3"/>
    <p:sldId id="303" r:id="rId4"/>
    <p:sldId id="259" r:id="rId5"/>
    <p:sldId id="301" r:id="rId6"/>
    <p:sldId id="260" r:id="rId7"/>
    <p:sldId id="283" r:id="rId8"/>
    <p:sldId id="266" r:id="rId9"/>
    <p:sldId id="280" r:id="rId10"/>
    <p:sldId id="281" r:id="rId11"/>
    <p:sldId id="277" r:id="rId12"/>
    <p:sldId id="269" r:id="rId13"/>
    <p:sldId id="302" r:id="rId14"/>
    <p:sldId id="262" r:id="rId1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ttlejohn, Yvette E.   (CFINYEL)" initials="LYE(" lastIdx="1" clrIdx="0">
    <p:extLst>
      <p:ext uri="{19B8F6BF-5375-455C-9EA6-DF929625EA0E}">
        <p15:presenceInfo xmlns:p15="http://schemas.microsoft.com/office/powerpoint/2012/main" userId="S::YLittlejohn@njtransit.com::41dd6dd6-1fbe-4a7c-94a4-03c52b69a9a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3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7D8C35-6A04-4C82-926A-72CFB9A508D6}" v="111" dt="2023-12-20T00:27:27.7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6517" autoAdjust="0"/>
  </p:normalViewPr>
  <p:slideViewPr>
    <p:cSldViewPr>
      <p:cViewPr varScale="1">
        <p:scale>
          <a:sx n="68" d="100"/>
          <a:sy n="68" d="100"/>
        </p:scale>
        <p:origin x="1252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, Shonta R.   (CFINSRT)" userId="22eaf305-cde0-4e25-b1a7-5e516687d690" providerId="ADAL" clId="{B97D8C35-6A04-4C82-926A-72CFB9A508D6}"/>
    <pc:docChg chg="undo redo custSel addSld delSld modSld sldOrd delMainMaster">
      <pc:chgData name="Thomas, Shonta R.   (CFINSRT)" userId="22eaf305-cde0-4e25-b1a7-5e516687d690" providerId="ADAL" clId="{B97D8C35-6A04-4C82-926A-72CFB9A508D6}" dt="2023-12-20T04:46:08.358" v="3121" actId="14100"/>
      <pc:docMkLst>
        <pc:docMk/>
      </pc:docMkLst>
      <pc:sldChg chg="modSp mod">
        <pc:chgData name="Thomas, Shonta R.   (CFINSRT)" userId="22eaf305-cde0-4e25-b1a7-5e516687d690" providerId="ADAL" clId="{B97D8C35-6A04-4C82-926A-72CFB9A508D6}" dt="2023-12-20T00:24:41.771" v="2915" actId="1076"/>
        <pc:sldMkLst>
          <pc:docMk/>
          <pc:sldMk cId="0" sldId="257"/>
        </pc:sldMkLst>
        <pc:spChg chg="mod">
          <ac:chgData name="Thomas, Shonta R.   (CFINSRT)" userId="22eaf305-cde0-4e25-b1a7-5e516687d690" providerId="ADAL" clId="{B97D8C35-6A04-4C82-926A-72CFB9A508D6}" dt="2023-12-04T04:04:51.752" v="154" actId="20577"/>
          <ac:spMkLst>
            <pc:docMk/>
            <pc:sldMk cId="0" sldId="257"/>
            <ac:spMk id="2" creationId="{00000000-0000-0000-0000-000000000000}"/>
          </ac:spMkLst>
        </pc:spChg>
        <pc:spChg chg="mod">
          <ac:chgData name="Thomas, Shonta R.   (CFINSRT)" userId="22eaf305-cde0-4e25-b1a7-5e516687d690" providerId="ADAL" clId="{B97D8C35-6A04-4C82-926A-72CFB9A508D6}" dt="2023-12-20T00:24:41.771" v="2915" actId="1076"/>
          <ac:spMkLst>
            <pc:docMk/>
            <pc:sldMk cId="0" sldId="257"/>
            <ac:spMk id="3" creationId="{FF92395A-0D11-52E7-4D95-8C140C9849C7}"/>
          </ac:spMkLst>
        </pc:spChg>
        <pc:spChg chg="mod">
          <ac:chgData name="Thomas, Shonta R.   (CFINSRT)" userId="22eaf305-cde0-4e25-b1a7-5e516687d690" providerId="ADAL" clId="{B97D8C35-6A04-4C82-926A-72CFB9A508D6}" dt="2023-12-19T04:05:37.220" v="2744" actId="20577"/>
          <ac:spMkLst>
            <pc:docMk/>
            <pc:sldMk cId="0" sldId="257"/>
            <ac:spMk id="9" creationId="{00000000-0000-0000-0000-000000000000}"/>
          </ac:spMkLst>
        </pc:spChg>
        <pc:picChg chg="mod">
          <ac:chgData name="Thomas, Shonta R.   (CFINSRT)" userId="22eaf305-cde0-4e25-b1a7-5e516687d690" providerId="ADAL" clId="{B97D8C35-6A04-4C82-926A-72CFB9A508D6}" dt="2023-12-04T04:04:19.276" v="120" actId="1076"/>
          <ac:picMkLst>
            <pc:docMk/>
            <pc:sldMk cId="0" sldId="257"/>
            <ac:picMk id="4" creationId="{73D4D26E-8672-4CAC-B4D1-51795CCE68A4}"/>
          </ac:picMkLst>
        </pc:picChg>
      </pc:sldChg>
      <pc:sldChg chg="addSp delSp modSp mod ord modClrScheme chgLayout">
        <pc:chgData name="Thomas, Shonta R.   (CFINSRT)" userId="22eaf305-cde0-4e25-b1a7-5e516687d690" providerId="ADAL" clId="{B97D8C35-6A04-4C82-926A-72CFB9A508D6}" dt="2023-12-20T00:23:54.871" v="2908" actId="1076"/>
        <pc:sldMkLst>
          <pc:docMk/>
          <pc:sldMk cId="0" sldId="259"/>
        </pc:sldMkLst>
        <pc:spChg chg="mod">
          <ac:chgData name="Thomas, Shonta R.   (CFINSRT)" userId="22eaf305-cde0-4e25-b1a7-5e516687d690" providerId="ADAL" clId="{B97D8C35-6A04-4C82-926A-72CFB9A508D6}" dt="2023-12-20T00:17:45.453" v="2876" actId="20577"/>
          <ac:spMkLst>
            <pc:docMk/>
            <pc:sldMk cId="0" sldId="259"/>
            <ac:spMk id="2" creationId="{00000000-0000-0000-0000-000000000000}"/>
          </ac:spMkLst>
        </pc:spChg>
        <pc:spChg chg="add del mod ord">
          <ac:chgData name="Thomas, Shonta R.   (CFINSRT)" userId="22eaf305-cde0-4e25-b1a7-5e516687d690" providerId="ADAL" clId="{B97D8C35-6A04-4C82-926A-72CFB9A508D6}" dt="2023-12-19T02:21:38.862" v="1907" actId="700"/>
          <ac:spMkLst>
            <pc:docMk/>
            <pc:sldMk cId="0" sldId="259"/>
            <ac:spMk id="4" creationId="{46E90365-D3AA-8CDE-377A-F036D9A10E2F}"/>
          </ac:spMkLst>
        </pc:spChg>
        <pc:spChg chg="mod">
          <ac:chgData name="Thomas, Shonta R.   (CFINSRT)" userId="22eaf305-cde0-4e25-b1a7-5e516687d690" providerId="ADAL" clId="{B97D8C35-6A04-4C82-926A-72CFB9A508D6}" dt="2023-12-20T00:23:54.871" v="2908" actId="1076"/>
          <ac:spMkLst>
            <pc:docMk/>
            <pc:sldMk cId="0" sldId="259"/>
            <ac:spMk id="4" creationId="{F3E480B4-4B33-9310-6AD3-1822510BC695}"/>
          </ac:spMkLst>
        </pc:spChg>
        <pc:spChg chg="add del mod ord">
          <ac:chgData name="Thomas, Shonta R.   (CFINSRT)" userId="22eaf305-cde0-4e25-b1a7-5e516687d690" providerId="ADAL" clId="{B97D8C35-6A04-4C82-926A-72CFB9A508D6}" dt="2023-12-19T02:21:38.862" v="1907" actId="700"/>
          <ac:spMkLst>
            <pc:docMk/>
            <pc:sldMk cId="0" sldId="259"/>
            <ac:spMk id="7" creationId="{004A424D-BBAF-18ED-BE3F-A9AE2A4721E4}"/>
          </ac:spMkLst>
        </pc:spChg>
        <pc:spChg chg="mod ord">
          <ac:chgData name="Thomas, Shonta R.   (CFINSRT)" userId="22eaf305-cde0-4e25-b1a7-5e516687d690" providerId="ADAL" clId="{B97D8C35-6A04-4C82-926A-72CFB9A508D6}" dt="2023-12-19T04:05:58.502" v="2749" actId="20577"/>
          <ac:spMkLst>
            <pc:docMk/>
            <pc:sldMk cId="0" sldId="259"/>
            <ac:spMk id="9" creationId="{00000000-0000-0000-0000-000000000000}"/>
          </ac:spMkLst>
        </pc:spChg>
        <pc:picChg chg="mod">
          <ac:chgData name="Thomas, Shonta R.   (CFINSRT)" userId="22eaf305-cde0-4e25-b1a7-5e516687d690" providerId="ADAL" clId="{B97D8C35-6A04-4C82-926A-72CFB9A508D6}" dt="2023-12-19T02:15:46.815" v="1820" actId="1076"/>
          <ac:picMkLst>
            <pc:docMk/>
            <pc:sldMk cId="0" sldId="259"/>
            <ac:picMk id="3" creationId="{482EF1AE-B4C9-4598-9E4B-F247C976D9CC}"/>
          </ac:picMkLst>
        </pc:picChg>
      </pc:sldChg>
      <pc:sldChg chg="addSp delSp modSp mod ord">
        <pc:chgData name="Thomas, Shonta R.   (CFINSRT)" userId="22eaf305-cde0-4e25-b1a7-5e516687d690" providerId="ADAL" clId="{B97D8C35-6A04-4C82-926A-72CFB9A508D6}" dt="2023-12-20T00:27:27.781" v="3062"/>
        <pc:sldMkLst>
          <pc:docMk/>
          <pc:sldMk cId="0" sldId="260"/>
        </pc:sldMkLst>
        <pc:spChg chg="mod">
          <ac:chgData name="Thomas, Shonta R.   (CFINSRT)" userId="22eaf305-cde0-4e25-b1a7-5e516687d690" providerId="ADAL" clId="{B97D8C35-6A04-4C82-926A-72CFB9A508D6}" dt="2023-12-19T02:23:09.250" v="1918" actId="20577"/>
          <ac:spMkLst>
            <pc:docMk/>
            <pc:sldMk cId="0" sldId="260"/>
            <ac:spMk id="2" creationId="{00000000-0000-0000-0000-000000000000}"/>
          </ac:spMkLst>
        </pc:spChg>
        <pc:spChg chg="mod">
          <ac:chgData name="Thomas, Shonta R.   (CFINSRT)" userId="22eaf305-cde0-4e25-b1a7-5e516687d690" providerId="ADAL" clId="{B97D8C35-6A04-4C82-926A-72CFB9A508D6}" dt="2023-12-20T00:23:32.528" v="2906" actId="1076"/>
          <ac:spMkLst>
            <pc:docMk/>
            <pc:sldMk cId="0" sldId="260"/>
            <ac:spMk id="3" creationId="{2823B4F4-F43D-0B75-5D92-3AD8B397D03D}"/>
          </ac:spMkLst>
        </pc:spChg>
        <pc:spChg chg="add del mod">
          <ac:chgData name="Thomas, Shonta R.   (CFINSRT)" userId="22eaf305-cde0-4e25-b1a7-5e516687d690" providerId="ADAL" clId="{B97D8C35-6A04-4C82-926A-72CFB9A508D6}" dt="2023-12-04T03:48:24.057" v="12" actId="767"/>
          <ac:spMkLst>
            <pc:docMk/>
            <pc:sldMk cId="0" sldId="260"/>
            <ac:spMk id="3" creationId="{A7537157-740B-6039-CD2E-D375121E49FE}"/>
          </ac:spMkLst>
        </pc:spChg>
        <pc:spChg chg="mod">
          <ac:chgData name="Thomas, Shonta R.   (CFINSRT)" userId="22eaf305-cde0-4e25-b1a7-5e516687d690" providerId="ADAL" clId="{B97D8C35-6A04-4C82-926A-72CFB9A508D6}" dt="2023-12-04T04:11:16.784" v="191" actId="20577"/>
          <ac:spMkLst>
            <pc:docMk/>
            <pc:sldMk cId="0" sldId="260"/>
            <ac:spMk id="5" creationId="{00000000-0000-0000-0000-000000000000}"/>
          </ac:spMkLst>
        </pc:spChg>
        <pc:spChg chg="mod">
          <ac:chgData name="Thomas, Shonta R.   (CFINSRT)" userId="22eaf305-cde0-4e25-b1a7-5e516687d690" providerId="ADAL" clId="{B97D8C35-6A04-4C82-926A-72CFB9A508D6}" dt="2023-12-19T04:06:11.257" v="2750" actId="20577"/>
          <ac:spMkLst>
            <pc:docMk/>
            <pc:sldMk cId="0" sldId="260"/>
            <ac:spMk id="9" creationId="{00000000-0000-0000-0000-000000000000}"/>
          </ac:spMkLst>
        </pc:spChg>
        <pc:graphicFrameChg chg="mod modGraphic">
          <ac:chgData name="Thomas, Shonta R.   (CFINSRT)" userId="22eaf305-cde0-4e25-b1a7-5e516687d690" providerId="ADAL" clId="{B97D8C35-6A04-4C82-926A-72CFB9A508D6}" dt="2023-12-20T00:27:27.781" v="3062"/>
          <ac:graphicFrameMkLst>
            <pc:docMk/>
            <pc:sldMk cId="0" sldId="260"/>
            <ac:graphicFrameMk id="7" creationId="{00000000-0000-0000-0000-000000000000}"/>
          </ac:graphicFrameMkLst>
        </pc:graphicFrameChg>
      </pc:sldChg>
      <pc:sldChg chg="del">
        <pc:chgData name="Thomas, Shonta R.   (CFINSRT)" userId="22eaf305-cde0-4e25-b1a7-5e516687d690" providerId="ADAL" clId="{B97D8C35-6A04-4C82-926A-72CFB9A508D6}" dt="2023-12-04T04:57:10.588" v="418" actId="2696"/>
        <pc:sldMkLst>
          <pc:docMk/>
          <pc:sldMk cId="0" sldId="261"/>
        </pc:sldMkLst>
      </pc:sldChg>
      <pc:sldChg chg="addSp delSp modSp mod ord">
        <pc:chgData name="Thomas, Shonta R.   (CFINSRT)" userId="22eaf305-cde0-4e25-b1a7-5e516687d690" providerId="ADAL" clId="{B97D8C35-6A04-4C82-926A-72CFB9A508D6}" dt="2023-12-20T00:30:26.297" v="3093" actId="20577"/>
        <pc:sldMkLst>
          <pc:docMk/>
          <pc:sldMk cId="0" sldId="262"/>
        </pc:sldMkLst>
        <pc:spChg chg="mod">
          <ac:chgData name="Thomas, Shonta R.   (CFINSRT)" userId="22eaf305-cde0-4e25-b1a7-5e516687d690" providerId="ADAL" clId="{B97D8C35-6A04-4C82-926A-72CFB9A508D6}" dt="2023-12-19T01:17:26.523" v="1442" actId="21"/>
          <ac:spMkLst>
            <pc:docMk/>
            <pc:sldMk cId="0" sldId="262"/>
            <ac:spMk id="2" creationId="{00000000-0000-0000-0000-000000000000}"/>
          </ac:spMkLst>
        </pc:spChg>
        <pc:spChg chg="mod">
          <ac:chgData name="Thomas, Shonta R.   (CFINSRT)" userId="22eaf305-cde0-4e25-b1a7-5e516687d690" providerId="ADAL" clId="{B97D8C35-6A04-4C82-926A-72CFB9A508D6}" dt="2023-12-20T00:22:15.789" v="2896" actId="1076"/>
          <ac:spMkLst>
            <pc:docMk/>
            <pc:sldMk cId="0" sldId="262"/>
            <ac:spMk id="3" creationId="{1877188F-9C9E-A7FB-8E2F-8C07FF332760}"/>
          </ac:spMkLst>
        </pc:spChg>
        <pc:spChg chg="add">
          <ac:chgData name="Thomas, Shonta R.   (CFINSRT)" userId="22eaf305-cde0-4e25-b1a7-5e516687d690" providerId="ADAL" clId="{B97D8C35-6A04-4C82-926A-72CFB9A508D6}" dt="2023-12-19T01:16:37.537" v="1438" actId="22"/>
          <ac:spMkLst>
            <pc:docMk/>
            <pc:sldMk cId="0" sldId="262"/>
            <ac:spMk id="4" creationId="{E167AE77-B3FB-7F3B-B0A9-6A84555ADDAE}"/>
          </ac:spMkLst>
        </pc:spChg>
        <pc:spChg chg="mod">
          <ac:chgData name="Thomas, Shonta R.   (CFINSRT)" userId="22eaf305-cde0-4e25-b1a7-5e516687d690" providerId="ADAL" clId="{B97D8C35-6A04-4C82-926A-72CFB9A508D6}" dt="2023-12-19T01:55:55.352" v="1637" actId="255"/>
          <ac:spMkLst>
            <pc:docMk/>
            <pc:sldMk cId="0" sldId="262"/>
            <ac:spMk id="5" creationId="{00000000-0000-0000-0000-000000000000}"/>
          </ac:spMkLst>
        </pc:spChg>
        <pc:spChg chg="add del mod">
          <ac:chgData name="Thomas, Shonta R.   (CFINSRT)" userId="22eaf305-cde0-4e25-b1a7-5e516687d690" providerId="ADAL" clId="{B97D8C35-6A04-4C82-926A-72CFB9A508D6}" dt="2023-12-19T01:26:45.637" v="1523"/>
          <ac:spMkLst>
            <pc:docMk/>
            <pc:sldMk cId="0" sldId="262"/>
            <ac:spMk id="8" creationId="{4688D909-46B4-49B9-0AD2-CE42A70A21A0}"/>
          </ac:spMkLst>
        </pc:spChg>
        <pc:spChg chg="mod">
          <ac:chgData name="Thomas, Shonta R.   (CFINSRT)" userId="22eaf305-cde0-4e25-b1a7-5e516687d690" providerId="ADAL" clId="{B97D8C35-6A04-4C82-926A-72CFB9A508D6}" dt="2023-12-19T04:07:04.863" v="2757" actId="20577"/>
          <ac:spMkLst>
            <pc:docMk/>
            <pc:sldMk cId="0" sldId="262"/>
            <ac:spMk id="9" creationId="{00000000-0000-0000-0000-000000000000}"/>
          </ac:spMkLst>
        </pc:spChg>
        <pc:graphicFrameChg chg="add mod modGraphic">
          <ac:chgData name="Thomas, Shonta R.   (CFINSRT)" userId="22eaf305-cde0-4e25-b1a7-5e516687d690" providerId="ADAL" clId="{B97D8C35-6A04-4C82-926A-72CFB9A508D6}" dt="2023-12-20T00:30:26.297" v="3093" actId="20577"/>
          <ac:graphicFrameMkLst>
            <pc:docMk/>
            <pc:sldMk cId="0" sldId="262"/>
            <ac:graphicFrameMk id="10" creationId="{54D37F20-80FC-661E-8340-9418AE6724A3}"/>
          </ac:graphicFrameMkLst>
        </pc:graphicFrameChg>
        <pc:picChg chg="mod">
          <ac:chgData name="Thomas, Shonta R.   (CFINSRT)" userId="22eaf305-cde0-4e25-b1a7-5e516687d690" providerId="ADAL" clId="{B97D8C35-6A04-4C82-926A-72CFB9A508D6}" dt="2023-12-19T01:23:59.295" v="1487" actId="14100"/>
          <ac:picMkLst>
            <pc:docMk/>
            <pc:sldMk cId="0" sldId="262"/>
            <ac:picMk id="6" creationId="{00000000-0000-0000-0000-000000000000}"/>
          </ac:picMkLst>
        </pc:picChg>
        <pc:picChg chg="add del">
          <ac:chgData name="Thomas, Shonta R.   (CFINSRT)" userId="22eaf305-cde0-4e25-b1a7-5e516687d690" providerId="ADAL" clId="{B97D8C35-6A04-4C82-926A-72CFB9A508D6}" dt="2023-12-19T01:21:56.835" v="1452"/>
          <ac:picMkLst>
            <pc:docMk/>
            <pc:sldMk cId="0" sldId="262"/>
            <ac:picMk id="7" creationId="{B0A65210-612E-2762-2B88-C95647863F2E}"/>
          </ac:picMkLst>
        </pc:picChg>
      </pc:sldChg>
      <pc:sldChg chg="modSp mod ord">
        <pc:chgData name="Thomas, Shonta R.   (CFINSRT)" userId="22eaf305-cde0-4e25-b1a7-5e516687d690" providerId="ADAL" clId="{B97D8C35-6A04-4C82-926A-72CFB9A508D6}" dt="2023-12-20T03:58:47.056" v="3104" actId="20577"/>
        <pc:sldMkLst>
          <pc:docMk/>
          <pc:sldMk cId="0" sldId="264"/>
        </pc:sldMkLst>
        <pc:spChg chg="mod">
          <ac:chgData name="Thomas, Shonta R.   (CFINSRT)" userId="22eaf305-cde0-4e25-b1a7-5e516687d690" providerId="ADAL" clId="{B97D8C35-6A04-4C82-926A-72CFB9A508D6}" dt="2023-12-20T03:58:47.056" v="3104" actId="20577"/>
          <ac:spMkLst>
            <pc:docMk/>
            <pc:sldMk cId="0" sldId="264"/>
            <ac:spMk id="2" creationId="{00000000-0000-0000-0000-000000000000}"/>
          </ac:spMkLst>
        </pc:spChg>
        <pc:spChg chg="mod">
          <ac:chgData name="Thomas, Shonta R.   (CFINSRT)" userId="22eaf305-cde0-4e25-b1a7-5e516687d690" providerId="ADAL" clId="{B97D8C35-6A04-4C82-926A-72CFB9A508D6}" dt="2023-12-20T00:24:26.588" v="2911" actId="1076"/>
          <ac:spMkLst>
            <pc:docMk/>
            <pc:sldMk cId="0" sldId="264"/>
            <ac:spMk id="3" creationId="{45536755-7C4D-FFB9-BEDB-D154A5A69FE7}"/>
          </ac:spMkLst>
        </pc:spChg>
        <pc:spChg chg="mod">
          <ac:chgData name="Thomas, Shonta R.   (CFINSRT)" userId="22eaf305-cde0-4e25-b1a7-5e516687d690" providerId="ADAL" clId="{B97D8C35-6A04-4C82-926A-72CFB9A508D6}" dt="2023-12-20T00:20:33.470" v="2895" actId="1076"/>
          <ac:spMkLst>
            <pc:docMk/>
            <pc:sldMk cId="0" sldId="264"/>
            <ac:spMk id="9" creationId="{00000000-0000-0000-0000-000000000000}"/>
          </ac:spMkLst>
        </pc:spChg>
        <pc:picChg chg="mod">
          <ac:chgData name="Thomas, Shonta R.   (CFINSRT)" userId="22eaf305-cde0-4e25-b1a7-5e516687d690" providerId="ADAL" clId="{B97D8C35-6A04-4C82-926A-72CFB9A508D6}" dt="2023-12-04T04:18:25.433" v="226" actId="1076"/>
          <ac:picMkLst>
            <pc:docMk/>
            <pc:sldMk cId="0" sldId="264"/>
            <ac:picMk id="6" creationId="{00000000-0000-0000-0000-000000000000}"/>
          </ac:picMkLst>
        </pc:picChg>
        <pc:picChg chg="mod">
          <ac:chgData name="Thomas, Shonta R.   (CFINSRT)" userId="22eaf305-cde0-4e25-b1a7-5e516687d690" providerId="ADAL" clId="{B97D8C35-6A04-4C82-926A-72CFB9A508D6}" dt="2023-12-20T00:24:32.225" v="2914" actId="14100"/>
          <ac:picMkLst>
            <pc:docMk/>
            <pc:sldMk cId="0" sldId="264"/>
            <ac:picMk id="7" creationId="{A7160421-A8F2-428A-90D9-00E95FEF8BF7}"/>
          </ac:picMkLst>
        </pc:picChg>
      </pc:sldChg>
      <pc:sldChg chg="delSp modSp mod ord">
        <pc:chgData name="Thomas, Shonta R.   (CFINSRT)" userId="22eaf305-cde0-4e25-b1a7-5e516687d690" providerId="ADAL" clId="{B97D8C35-6A04-4C82-926A-72CFB9A508D6}" dt="2023-12-20T00:23:14.720" v="2904" actId="1076"/>
        <pc:sldMkLst>
          <pc:docMk/>
          <pc:sldMk cId="0" sldId="266"/>
        </pc:sldMkLst>
        <pc:spChg chg="mod">
          <ac:chgData name="Thomas, Shonta R.   (CFINSRT)" userId="22eaf305-cde0-4e25-b1a7-5e516687d690" providerId="ADAL" clId="{B97D8C35-6A04-4C82-926A-72CFB9A508D6}" dt="2023-12-20T00:23:14.720" v="2904" actId="1076"/>
          <ac:spMkLst>
            <pc:docMk/>
            <pc:sldMk cId="0" sldId="266"/>
            <ac:spMk id="3" creationId="{701F95D4-722D-9B24-E544-7E93D3CB5856}"/>
          </ac:spMkLst>
        </pc:spChg>
        <pc:spChg chg="mod">
          <ac:chgData name="Thomas, Shonta R.   (CFINSRT)" userId="22eaf305-cde0-4e25-b1a7-5e516687d690" providerId="ADAL" clId="{B97D8C35-6A04-4C82-926A-72CFB9A508D6}" dt="2023-12-04T17:46:12.595" v="811" actId="20577"/>
          <ac:spMkLst>
            <pc:docMk/>
            <pc:sldMk cId="0" sldId="266"/>
            <ac:spMk id="5" creationId="{00000000-0000-0000-0000-000000000000}"/>
          </ac:spMkLst>
        </pc:spChg>
        <pc:spChg chg="del">
          <ac:chgData name="Thomas, Shonta R.   (CFINSRT)" userId="22eaf305-cde0-4e25-b1a7-5e516687d690" providerId="ADAL" clId="{B97D8C35-6A04-4C82-926A-72CFB9A508D6}" dt="2023-12-19T04:06:24.019" v="2752" actId="478"/>
          <ac:spMkLst>
            <pc:docMk/>
            <pc:sldMk cId="0" sldId="266"/>
            <ac:spMk id="9" creationId="{00000000-0000-0000-0000-000000000000}"/>
          </ac:spMkLst>
        </pc:spChg>
        <pc:graphicFrameChg chg="mod modGraphic">
          <ac:chgData name="Thomas, Shonta R.   (CFINSRT)" userId="22eaf305-cde0-4e25-b1a7-5e516687d690" providerId="ADAL" clId="{B97D8C35-6A04-4C82-926A-72CFB9A508D6}" dt="2023-12-04T17:46:36.238" v="812" actId="14734"/>
          <ac:graphicFrameMkLst>
            <pc:docMk/>
            <pc:sldMk cId="0" sldId="266"/>
            <ac:graphicFrameMk id="10" creationId="{00000000-0000-0000-0000-000000000000}"/>
          </ac:graphicFrameMkLst>
        </pc:graphicFrameChg>
        <pc:picChg chg="del mod">
          <ac:chgData name="Thomas, Shonta R.   (CFINSRT)" userId="22eaf305-cde0-4e25-b1a7-5e516687d690" providerId="ADAL" clId="{B97D8C35-6A04-4C82-926A-72CFB9A508D6}" dt="2023-12-04T17:45:49.405" v="788" actId="478"/>
          <ac:picMkLst>
            <pc:docMk/>
            <pc:sldMk cId="0" sldId="266"/>
            <ac:picMk id="4" creationId="{5CD074BA-15C1-419A-8D7C-FAF18ECB657A}"/>
          </ac:picMkLst>
        </pc:picChg>
        <pc:picChg chg="mod">
          <ac:chgData name="Thomas, Shonta R.   (CFINSRT)" userId="22eaf305-cde0-4e25-b1a7-5e516687d690" providerId="ADAL" clId="{B97D8C35-6A04-4C82-926A-72CFB9A508D6}" dt="2023-12-04T17:45:47.237" v="787" actId="1076"/>
          <ac:picMkLst>
            <pc:docMk/>
            <pc:sldMk cId="0" sldId="266"/>
            <ac:picMk id="7" creationId="{354E697D-3210-45D8-972E-64C754F1EB4F}"/>
          </ac:picMkLst>
        </pc:picChg>
        <pc:picChg chg="del mod">
          <ac:chgData name="Thomas, Shonta R.   (CFINSRT)" userId="22eaf305-cde0-4e25-b1a7-5e516687d690" providerId="ADAL" clId="{B97D8C35-6A04-4C82-926A-72CFB9A508D6}" dt="2023-12-04T16:48:22.776" v="755" actId="478"/>
          <ac:picMkLst>
            <pc:docMk/>
            <pc:sldMk cId="0" sldId="266"/>
            <ac:picMk id="12" creationId="{62DC14AC-ABAC-4E39-B25A-9D377E49BFED}"/>
          </ac:picMkLst>
        </pc:picChg>
      </pc:sldChg>
      <pc:sldChg chg="del">
        <pc:chgData name="Thomas, Shonta R.   (CFINSRT)" userId="22eaf305-cde0-4e25-b1a7-5e516687d690" providerId="ADAL" clId="{B97D8C35-6A04-4C82-926A-72CFB9A508D6}" dt="2023-12-04T04:56:15.105" v="413" actId="2696"/>
        <pc:sldMkLst>
          <pc:docMk/>
          <pc:sldMk cId="1946143288" sldId="267"/>
        </pc:sldMkLst>
      </pc:sldChg>
      <pc:sldChg chg="del">
        <pc:chgData name="Thomas, Shonta R.   (CFINSRT)" userId="22eaf305-cde0-4e25-b1a7-5e516687d690" providerId="ADAL" clId="{B97D8C35-6A04-4C82-926A-72CFB9A508D6}" dt="2023-12-04T04:56:21.580" v="414" actId="2696"/>
        <pc:sldMkLst>
          <pc:docMk/>
          <pc:sldMk cId="2981526749" sldId="268"/>
        </pc:sldMkLst>
      </pc:sldChg>
      <pc:sldChg chg="addSp delSp modSp mod">
        <pc:chgData name="Thomas, Shonta R.   (CFINSRT)" userId="22eaf305-cde0-4e25-b1a7-5e516687d690" providerId="ADAL" clId="{B97D8C35-6A04-4C82-926A-72CFB9A508D6}" dt="2023-12-20T04:46:08.358" v="3121" actId="14100"/>
        <pc:sldMkLst>
          <pc:docMk/>
          <pc:sldMk cId="2737626326" sldId="269"/>
        </pc:sldMkLst>
        <pc:spChg chg="add del mod">
          <ac:chgData name="Thomas, Shonta R.   (CFINSRT)" userId="22eaf305-cde0-4e25-b1a7-5e516687d690" providerId="ADAL" clId="{B97D8C35-6A04-4C82-926A-72CFB9A508D6}" dt="2023-12-19T01:11:32.813" v="1410"/>
          <ac:spMkLst>
            <pc:docMk/>
            <pc:sldMk cId="2737626326" sldId="269"/>
            <ac:spMk id="2" creationId="{22F1DA11-8801-17C8-C0B6-90B75C987446}"/>
          </ac:spMkLst>
        </pc:spChg>
        <pc:spChg chg="mod">
          <ac:chgData name="Thomas, Shonta R.   (CFINSRT)" userId="22eaf305-cde0-4e25-b1a7-5e516687d690" providerId="ADAL" clId="{B97D8C35-6A04-4C82-926A-72CFB9A508D6}" dt="2023-12-20T00:22:38.192" v="2899" actId="1076"/>
          <ac:spMkLst>
            <pc:docMk/>
            <pc:sldMk cId="2737626326" sldId="269"/>
            <ac:spMk id="2" creationId="{E5BA36DA-D23B-3443-534C-DDE8C107B40D}"/>
          </ac:spMkLst>
        </pc:spChg>
        <pc:spChg chg="mod">
          <ac:chgData name="Thomas, Shonta R.   (CFINSRT)" userId="22eaf305-cde0-4e25-b1a7-5e516687d690" providerId="ADAL" clId="{B97D8C35-6A04-4C82-926A-72CFB9A508D6}" dt="2023-12-20T04:46:08.358" v="3121" actId="14100"/>
          <ac:spMkLst>
            <pc:docMk/>
            <pc:sldMk cId="2737626326" sldId="269"/>
            <ac:spMk id="4" creationId="{9776D915-0DE6-4A69-AB12-584EB0EE88A1}"/>
          </ac:spMkLst>
        </pc:spChg>
        <pc:spChg chg="del">
          <ac:chgData name="Thomas, Shonta R.   (CFINSRT)" userId="22eaf305-cde0-4e25-b1a7-5e516687d690" providerId="ADAL" clId="{B97D8C35-6A04-4C82-926A-72CFB9A508D6}" dt="2023-12-19T04:06:39.930" v="2754" actId="478"/>
          <ac:spMkLst>
            <pc:docMk/>
            <pc:sldMk cId="2737626326" sldId="269"/>
            <ac:spMk id="6" creationId="{B90F14C0-AFC7-4694-AC0E-74FF17D65AB2}"/>
          </ac:spMkLst>
        </pc:spChg>
        <pc:spChg chg="del mod">
          <ac:chgData name="Thomas, Shonta R.   (CFINSRT)" userId="22eaf305-cde0-4e25-b1a7-5e516687d690" providerId="ADAL" clId="{B97D8C35-6A04-4C82-926A-72CFB9A508D6}" dt="2023-12-04T05:01:38.713" v="426"/>
          <ac:spMkLst>
            <pc:docMk/>
            <pc:sldMk cId="2737626326" sldId="269"/>
            <ac:spMk id="7" creationId="{37304E50-265E-46E7-AA0A-91793D8F77CF}"/>
          </ac:spMkLst>
        </pc:spChg>
        <pc:spChg chg="add mod">
          <ac:chgData name="Thomas, Shonta R.   (CFINSRT)" userId="22eaf305-cde0-4e25-b1a7-5e516687d690" providerId="ADAL" clId="{B97D8C35-6A04-4C82-926A-72CFB9A508D6}" dt="2023-12-19T02:58:55.420" v="2294" actId="14100"/>
          <ac:spMkLst>
            <pc:docMk/>
            <pc:sldMk cId="2737626326" sldId="269"/>
            <ac:spMk id="7" creationId="{39CCB746-6722-BAFE-8AFB-5C467746909E}"/>
          </ac:spMkLst>
        </pc:spChg>
        <pc:spChg chg="add del mod">
          <ac:chgData name="Thomas, Shonta R.   (CFINSRT)" userId="22eaf305-cde0-4e25-b1a7-5e516687d690" providerId="ADAL" clId="{B97D8C35-6A04-4C82-926A-72CFB9A508D6}" dt="2023-12-19T01:12:01.350" v="1415"/>
          <ac:spMkLst>
            <pc:docMk/>
            <pc:sldMk cId="2737626326" sldId="269"/>
            <ac:spMk id="8" creationId="{C4F6B595-DD15-AF3B-30B3-565CE4A94102}"/>
          </ac:spMkLst>
        </pc:spChg>
        <pc:spChg chg="add mod">
          <ac:chgData name="Thomas, Shonta R.   (CFINSRT)" userId="22eaf305-cde0-4e25-b1a7-5e516687d690" providerId="ADAL" clId="{B97D8C35-6A04-4C82-926A-72CFB9A508D6}" dt="2023-12-19T02:59:36.975" v="2297" actId="14100"/>
          <ac:spMkLst>
            <pc:docMk/>
            <pc:sldMk cId="2737626326" sldId="269"/>
            <ac:spMk id="9" creationId="{F5AAC743-D5C2-0297-CD61-11C23B4E0803}"/>
          </ac:spMkLst>
        </pc:spChg>
        <pc:spChg chg="add del mod">
          <ac:chgData name="Thomas, Shonta R.   (CFINSRT)" userId="22eaf305-cde0-4e25-b1a7-5e516687d690" providerId="ADAL" clId="{B97D8C35-6A04-4C82-926A-72CFB9A508D6}" dt="2023-12-19T01:12:46.884" v="1424"/>
          <ac:spMkLst>
            <pc:docMk/>
            <pc:sldMk cId="2737626326" sldId="269"/>
            <ac:spMk id="10" creationId="{ADA86273-C860-0311-527E-2CBB36161900}"/>
          </ac:spMkLst>
        </pc:spChg>
        <pc:spChg chg="add del mod">
          <ac:chgData name="Thomas, Shonta R.   (CFINSRT)" userId="22eaf305-cde0-4e25-b1a7-5e516687d690" providerId="ADAL" clId="{B97D8C35-6A04-4C82-926A-72CFB9A508D6}" dt="2023-12-20T00:29:47.893" v="3077" actId="478"/>
          <ac:spMkLst>
            <pc:docMk/>
            <pc:sldMk cId="2737626326" sldId="269"/>
            <ac:spMk id="11" creationId="{D3C489B5-2B86-129B-82B8-6D80B4A6FE18}"/>
          </ac:spMkLst>
        </pc:spChg>
        <pc:spChg chg="add del mod">
          <ac:chgData name="Thomas, Shonta R.   (CFINSRT)" userId="22eaf305-cde0-4e25-b1a7-5e516687d690" providerId="ADAL" clId="{B97D8C35-6A04-4C82-926A-72CFB9A508D6}" dt="2023-12-19T01:12:46.884" v="1426"/>
          <ac:spMkLst>
            <pc:docMk/>
            <pc:sldMk cId="2737626326" sldId="269"/>
            <ac:spMk id="12" creationId="{7587E8BB-0AE1-68A4-F392-8B9B85B68F84}"/>
          </ac:spMkLst>
        </pc:spChg>
        <pc:spChg chg="add mod">
          <ac:chgData name="Thomas, Shonta R.   (CFINSRT)" userId="22eaf305-cde0-4e25-b1a7-5e516687d690" providerId="ADAL" clId="{B97D8C35-6A04-4C82-926A-72CFB9A508D6}" dt="2023-12-19T03:06:13.311" v="2331" actId="1076"/>
          <ac:spMkLst>
            <pc:docMk/>
            <pc:sldMk cId="2737626326" sldId="269"/>
            <ac:spMk id="13" creationId="{E468491B-CD21-D66B-AE18-607C3633431B}"/>
          </ac:spMkLst>
        </pc:spChg>
        <pc:spChg chg="add del mod">
          <ac:chgData name="Thomas, Shonta R.   (CFINSRT)" userId="22eaf305-cde0-4e25-b1a7-5e516687d690" providerId="ADAL" clId="{B97D8C35-6A04-4C82-926A-72CFB9A508D6}" dt="2023-12-19T01:13:32.780" v="1432"/>
          <ac:spMkLst>
            <pc:docMk/>
            <pc:sldMk cId="2737626326" sldId="269"/>
            <ac:spMk id="14" creationId="{159B3356-FF22-3983-1519-6BEEA3C54650}"/>
          </ac:spMkLst>
        </pc:spChg>
        <pc:spChg chg="add mod">
          <ac:chgData name="Thomas, Shonta R.   (CFINSRT)" userId="22eaf305-cde0-4e25-b1a7-5e516687d690" providerId="ADAL" clId="{B97D8C35-6A04-4C82-926A-72CFB9A508D6}" dt="2023-12-19T02:59:05.213" v="2296" actId="14100"/>
          <ac:spMkLst>
            <pc:docMk/>
            <pc:sldMk cId="2737626326" sldId="269"/>
            <ac:spMk id="15" creationId="{4FD3C8F0-F429-881E-4C55-333C32C26F51}"/>
          </ac:spMkLst>
        </pc:spChg>
        <pc:spChg chg="add del mod">
          <ac:chgData name="Thomas, Shonta R.   (CFINSRT)" userId="22eaf305-cde0-4e25-b1a7-5e516687d690" providerId="ADAL" clId="{B97D8C35-6A04-4C82-926A-72CFB9A508D6}" dt="2023-12-19T02:32:42.981" v="1922"/>
          <ac:spMkLst>
            <pc:docMk/>
            <pc:sldMk cId="2737626326" sldId="269"/>
            <ac:spMk id="16" creationId="{7F9CDDCD-ECD5-A2C8-6394-6131AF4A5896}"/>
          </ac:spMkLst>
        </pc:spChg>
        <pc:spChg chg="add mod">
          <ac:chgData name="Thomas, Shonta R.   (CFINSRT)" userId="22eaf305-cde0-4e25-b1a7-5e516687d690" providerId="ADAL" clId="{B97D8C35-6A04-4C82-926A-72CFB9A508D6}" dt="2023-12-19T03:06:20.201" v="2332" actId="1076"/>
          <ac:spMkLst>
            <pc:docMk/>
            <pc:sldMk cId="2737626326" sldId="269"/>
            <ac:spMk id="17" creationId="{A2CB8E2A-384C-21C3-CA11-B67DF0B20174}"/>
          </ac:spMkLst>
        </pc:spChg>
        <pc:spChg chg="add mod">
          <ac:chgData name="Thomas, Shonta R.   (CFINSRT)" userId="22eaf305-cde0-4e25-b1a7-5e516687d690" providerId="ADAL" clId="{B97D8C35-6A04-4C82-926A-72CFB9A508D6}" dt="2023-12-19T03:05:52.984" v="2330" actId="1076"/>
          <ac:spMkLst>
            <pc:docMk/>
            <pc:sldMk cId="2737626326" sldId="269"/>
            <ac:spMk id="18" creationId="{B289B765-980D-C869-B80B-4BC2377218EF}"/>
          </ac:spMkLst>
        </pc:spChg>
        <pc:spChg chg="add mod">
          <ac:chgData name="Thomas, Shonta R.   (CFINSRT)" userId="22eaf305-cde0-4e25-b1a7-5e516687d690" providerId="ADAL" clId="{B97D8C35-6A04-4C82-926A-72CFB9A508D6}" dt="2023-12-20T00:29:26.483" v="3076" actId="1076"/>
          <ac:spMkLst>
            <pc:docMk/>
            <pc:sldMk cId="2737626326" sldId="269"/>
            <ac:spMk id="19" creationId="{A4255894-A910-9B84-520C-77A070406334}"/>
          </ac:spMkLst>
        </pc:spChg>
        <pc:spChg chg="add mod">
          <ac:chgData name="Thomas, Shonta R.   (CFINSRT)" userId="22eaf305-cde0-4e25-b1a7-5e516687d690" providerId="ADAL" clId="{B97D8C35-6A04-4C82-926A-72CFB9A508D6}" dt="2023-12-19T02:38:46.410" v="1965" actId="1076"/>
          <ac:spMkLst>
            <pc:docMk/>
            <pc:sldMk cId="2737626326" sldId="269"/>
            <ac:spMk id="20" creationId="{4B3FF3F5-811B-1867-BD3C-051BB6230E42}"/>
          </ac:spMkLst>
        </pc:spChg>
        <pc:spChg chg="add mod">
          <ac:chgData name="Thomas, Shonta R.   (CFINSRT)" userId="22eaf305-cde0-4e25-b1a7-5e516687d690" providerId="ADAL" clId="{B97D8C35-6A04-4C82-926A-72CFB9A508D6}" dt="2023-12-19T02:39:51.106" v="1997" actId="255"/>
          <ac:spMkLst>
            <pc:docMk/>
            <pc:sldMk cId="2737626326" sldId="269"/>
            <ac:spMk id="21" creationId="{CBDE5FE0-BEFD-4671-D3CB-E7DED0F18251}"/>
          </ac:spMkLst>
        </pc:spChg>
        <pc:spChg chg="add mod">
          <ac:chgData name="Thomas, Shonta R.   (CFINSRT)" userId="22eaf305-cde0-4e25-b1a7-5e516687d690" providerId="ADAL" clId="{B97D8C35-6A04-4C82-926A-72CFB9A508D6}" dt="2023-12-19T02:45:46.674" v="2083" actId="20577"/>
          <ac:spMkLst>
            <pc:docMk/>
            <pc:sldMk cId="2737626326" sldId="269"/>
            <ac:spMk id="22" creationId="{A21798D4-B285-54F3-3100-023343FBD6B3}"/>
          </ac:spMkLst>
        </pc:spChg>
        <pc:spChg chg="add del mod">
          <ac:chgData name="Thomas, Shonta R.   (CFINSRT)" userId="22eaf305-cde0-4e25-b1a7-5e516687d690" providerId="ADAL" clId="{B97D8C35-6A04-4C82-926A-72CFB9A508D6}" dt="2023-12-19T02:43:00.578" v="2064" actId="478"/>
          <ac:spMkLst>
            <pc:docMk/>
            <pc:sldMk cId="2737626326" sldId="269"/>
            <ac:spMk id="23" creationId="{057398B3-F02D-6295-F4B7-56E80BDFDFEA}"/>
          </ac:spMkLst>
        </pc:spChg>
        <pc:spChg chg="add mod">
          <ac:chgData name="Thomas, Shonta R.   (CFINSRT)" userId="22eaf305-cde0-4e25-b1a7-5e516687d690" providerId="ADAL" clId="{B97D8C35-6A04-4C82-926A-72CFB9A508D6}" dt="2023-12-19T02:47:02.284" v="2141" actId="1076"/>
          <ac:spMkLst>
            <pc:docMk/>
            <pc:sldMk cId="2737626326" sldId="269"/>
            <ac:spMk id="24" creationId="{52C353FE-614E-AB98-1BBB-59D2D26BA187}"/>
          </ac:spMkLst>
        </pc:spChg>
        <pc:spChg chg="add del">
          <ac:chgData name="Thomas, Shonta R.   (CFINSRT)" userId="22eaf305-cde0-4e25-b1a7-5e516687d690" providerId="ADAL" clId="{B97D8C35-6A04-4C82-926A-72CFB9A508D6}" dt="2023-12-19T03:00:56.055" v="2300" actId="478"/>
          <ac:spMkLst>
            <pc:docMk/>
            <pc:sldMk cId="2737626326" sldId="269"/>
            <ac:spMk id="27" creationId="{D836ECA4-5597-D7D8-1ECD-866720317AD4}"/>
          </ac:spMkLst>
        </pc:spChg>
        <pc:spChg chg="add del mod">
          <ac:chgData name="Thomas, Shonta R.   (CFINSRT)" userId="22eaf305-cde0-4e25-b1a7-5e516687d690" providerId="ADAL" clId="{B97D8C35-6A04-4C82-926A-72CFB9A508D6}" dt="2023-12-19T03:02:44.463" v="2311"/>
          <ac:spMkLst>
            <pc:docMk/>
            <pc:sldMk cId="2737626326" sldId="269"/>
            <ac:spMk id="28" creationId="{6C5416C6-2BA3-8F0A-D6B2-99459C4E4B44}"/>
          </ac:spMkLst>
        </pc:spChg>
        <pc:spChg chg="add del mod">
          <ac:chgData name="Thomas, Shonta R.   (CFINSRT)" userId="22eaf305-cde0-4e25-b1a7-5e516687d690" providerId="ADAL" clId="{B97D8C35-6A04-4C82-926A-72CFB9A508D6}" dt="2023-12-19T03:05:18.298" v="2327" actId="478"/>
          <ac:spMkLst>
            <pc:docMk/>
            <pc:sldMk cId="2737626326" sldId="269"/>
            <ac:spMk id="31" creationId="{CCDB17C0-56C7-D409-BE03-69B7B87AD1EB}"/>
          </ac:spMkLst>
        </pc:spChg>
        <pc:spChg chg="add mod">
          <ac:chgData name="Thomas, Shonta R.   (CFINSRT)" userId="22eaf305-cde0-4e25-b1a7-5e516687d690" providerId="ADAL" clId="{B97D8C35-6A04-4C82-926A-72CFB9A508D6}" dt="2023-12-20T00:28:46.114" v="3073" actId="1076"/>
          <ac:spMkLst>
            <pc:docMk/>
            <pc:sldMk cId="2737626326" sldId="269"/>
            <ac:spMk id="32" creationId="{C3E31C5A-6F87-7564-7DE3-EB6AC65076E4}"/>
          </ac:spMkLst>
        </pc:spChg>
        <pc:spChg chg="add del">
          <ac:chgData name="Thomas, Shonta R.   (CFINSRT)" userId="22eaf305-cde0-4e25-b1a7-5e516687d690" providerId="ADAL" clId="{B97D8C35-6A04-4C82-926A-72CFB9A508D6}" dt="2023-12-19T03:03:23.301" v="2316" actId="11529"/>
          <ac:spMkLst>
            <pc:docMk/>
            <pc:sldMk cId="2737626326" sldId="269"/>
            <ac:spMk id="33" creationId="{470F1019-C877-CBA7-26BC-720AD1BF0900}"/>
          </ac:spMkLst>
        </pc:spChg>
        <pc:picChg chg="mod">
          <ac:chgData name="Thomas, Shonta R.   (CFINSRT)" userId="22eaf305-cde0-4e25-b1a7-5e516687d690" providerId="ADAL" clId="{B97D8C35-6A04-4C82-926A-72CFB9A508D6}" dt="2023-12-04T05:01:49.773" v="429" actId="1076"/>
          <ac:picMkLst>
            <pc:docMk/>
            <pc:sldMk cId="2737626326" sldId="269"/>
            <ac:picMk id="3" creationId="{19219E3F-3BE2-40B4-BB9C-BCF9F9FA39E3}"/>
          </ac:picMkLst>
        </pc:picChg>
        <pc:cxnChg chg="add del mod">
          <ac:chgData name="Thomas, Shonta R.   (CFINSRT)" userId="22eaf305-cde0-4e25-b1a7-5e516687d690" providerId="ADAL" clId="{B97D8C35-6A04-4C82-926A-72CFB9A508D6}" dt="2023-12-19T03:02:44.463" v="2309" actId="478"/>
          <ac:cxnSpMkLst>
            <pc:docMk/>
            <pc:sldMk cId="2737626326" sldId="269"/>
            <ac:cxnSpMk id="26" creationId="{92534157-C4CF-A46F-09C0-B8EB1D0C8305}"/>
          </ac:cxnSpMkLst>
        </pc:cxnChg>
        <pc:cxnChg chg="add del mod">
          <ac:chgData name="Thomas, Shonta R.   (CFINSRT)" userId="22eaf305-cde0-4e25-b1a7-5e516687d690" providerId="ADAL" clId="{B97D8C35-6A04-4C82-926A-72CFB9A508D6}" dt="2023-12-19T03:01:29.731" v="2303" actId="11529"/>
          <ac:cxnSpMkLst>
            <pc:docMk/>
            <pc:sldMk cId="2737626326" sldId="269"/>
            <ac:cxnSpMk id="30" creationId="{DBBC1539-4BDD-19DA-0103-0A90FB6C5CA4}"/>
          </ac:cxnSpMkLst>
        </pc:cxnChg>
      </pc:sldChg>
      <pc:sldChg chg="del">
        <pc:chgData name="Thomas, Shonta R.   (CFINSRT)" userId="22eaf305-cde0-4e25-b1a7-5e516687d690" providerId="ADAL" clId="{B97D8C35-6A04-4C82-926A-72CFB9A508D6}" dt="2023-12-04T04:57:03.771" v="417" actId="2696"/>
        <pc:sldMkLst>
          <pc:docMk/>
          <pc:sldMk cId="2067622144" sldId="271"/>
        </pc:sldMkLst>
      </pc:sldChg>
      <pc:sldChg chg="modSp del mod">
        <pc:chgData name="Thomas, Shonta R.   (CFINSRT)" userId="22eaf305-cde0-4e25-b1a7-5e516687d690" providerId="ADAL" clId="{B97D8C35-6A04-4C82-926A-72CFB9A508D6}" dt="2023-12-04T04:39:35.428" v="395" actId="2696"/>
        <pc:sldMkLst>
          <pc:docMk/>
          <pc:sldMk cId="570870718" sldId="274"/>
        </pc:sldMkLst>
        <pc:spChg chg="mod">
          <ac:chgData name="Thomas, Shonta R.   (CFINSRT)" userId="22eaf305-cde0-4e25-b1a7-5e516687d690" providerId="ADAL" clId="{B97D8C35-6A04-4C82-926A-72CFB9A508D6}" dt="2023-12-04T04:38:29.908" v="385" actId="20577"/>
          <ac:spMkLst>
            <pc:docMk/>
            <pc:sldMk cId="570870718" sldId="274"/>
            <ac:spMk id="2" creationId="{8BA07ADA-BF4F-4BF2-B008-6636CC8080A0}"/>
          </ac:spMkLst>
        </pc:spChg>
      </pc:sldChg>
      <pc:sldChg chg="delSp modSp mod ord">
        <pc:chgData name="Thomas, Shonta R.   (CFINSRT)" userId="22eaf305-cde0-4e25-b1a7-5e516687d690" providerId="ADAL" clId="{B97D8C35-6A04-4C82-926A-72CFB9A508D6}" dt="2023-12-20T00:28:10.880" v="3066" actId="1076"/>
        <pc:sldMkLst>
          <pc:docMk/>
          <pc:sldMk cId="3081416096" sldId="277"/>
        </pc:sldMkLst>
        <pc:spChg chg="mod">
          <ac:chgData name="Thomas, Shonta R.   (CFINSRT)" userId="22eaf305-cde0-4e25-b1a7-5e516687d690" providerId="ADAL" clId="{B97D8C35-6A04-4C82-926A-72CFB9A508D6}" dt="2023-12-20T00:22:46.679" v="2900" actId="1076"/>
          <ac:spMkLst>
            <pc:docMk/>
            <pc:sldMk cId="3081416096" sldId="277"/>
            <ac:spMk id="2" creationId="{0AAED05C-3FE6-CDE9-0D55-A05D3AB29795}"/>
          </ac:spMkLst>
        </pc:spChg>
        <pc:spChg chg="mod">
          <ac:chgData name="Thomas, Shonta R.   (CFINSRT)" userId="22eaf305-cde0-4e25-b1a7-5e516687d690" providerId="ADAL" clId="{B97D8C35-6A04-4C82-926A-72CFB9A508D6}" dt="2023-12-19T02:23:44.563" v="1919" actId="2711"/>
          <ac:spMkLst>
            <pc:docMk/>
            <pc:sldMk cId="3081416096" sldId="277"/>
            <ac:spMk id="3" creationId="{4F64F594-E463-4AA0-BDBE-9CF4520883C6}"/>
          </ac:spMkLst>
        </pc:spChg>
        <pc:spChg chg="del">
          <ac:chgData name="Thomas, Shonta R.   (CFINSRT)" userId="22eaf305-cde0-4e25-b1a7-5e516687d690" providerId="ADAL" clId="{B97D8C35-6A04-4C82-926A-72CFB9A508D6}" dt="2023-12-19T04:06:34.282" v="2753" actId="478"/>
          <ac:spMkLst>
            <pc:docMk/>
            <pc:sldMk cId="3081416096" sldId="277"/>
            <ac:spMk id="6" creationId="{4A6F95D0-4C72-4F5E-978C-A7155981C674}"/>
          </ac:spMkLst>
        </pc:spChg>
        <pc:picChg chg="mod">
          <ac:chgData name="Thomas, Shonta R.   (CFINSRT)" userId="22eaf305-cde0-4e25-b1a7-5e516687d690" providerId="ADAL" clId="{B97D8C35-6A04-4C82-926A-72CFB9A508D6}" dt="2023-12-04T15:51:36.904" v="624" actId="1076"/>
          <ac:picMkLst>
            <pc:docMk/>
            <pc:sldMk cId="3081416096" sldId="277"/>
            <ac:picMk id="7" creationId="{8C25AFFE-ECE6-4864-A81C-497915BC82CB}"/>
          </ac:picMkLst>
        </pc:picChg>
        <pc:picChg chg="mod">
          <ac:chgData name="Thomas, Shonta R.   (CFINSRT)" userId="22eaf305-cde0-4e25-b1a7-5e516687d690" providerId="ADAL" clId="{B97D8C35-6A04-4C82-926A-72CFB9A508D6}" dt="2023-12-20T00:28:10.880" v="3066" actId="1076"/>
          <ac:picMkLst>
            <pc:docMk/>
            <pc:sldMk cId="3081416096" sldId="277"/>
            <ac:picMk id="9" creationId="{A458AF24-86D7-4BFA-9946-BAF732A86086}"/>
          </ac:picMkLst>
        </pc:picChg>
      </pc:sldChg>
      <pc:sldChg chg="del">
        <pc:chgData name="Thomas, Shonta R.   (CFINSRT)" userId="22eaf305-cde0-4e25-b1a7-5e516687d690" providerId="ADAL" clId="{B97D8C35-6A04-4C82-926A-72CFB9A508D6}" dt="2023-12-04T15:51:55.723" v="625" actId="2696"/>
        <pc:sldMkLst>
          <pc:docMk/>
          <pc:sldMk cId="2240841367" sldId="278"/>
        </pc:sldMkLst>
      </pc:sldChg>
      <pc:sldChg chg="del">
        <pc:chgData name="Thomas, Shonta R.   (CFINSRT)" userId="22eaf305-cde0-4e25-b1a7-5e516687d690" providerId="ADAL" clId="{B97D8C35-6A04-4C82-926A-72CFB9A508D6}" dt="2023-12-04T15:52:05.098" v="626" actId="2696"/>
        <pc:sldMkLst>
          <pc:docMk/>
          <pc:sldMk cId="1721279845" sldId="279"/>
        </pc:sldMkLst>
      </pc:sldChg>
      <pc:sldChg chg="addSp delSp modSp mod">
        <pc:chgData name="Thomas, Shonta R.   (CFINSRT)" userId="22eaf305-cde0-4e25-b1a7-5e516687d690" providerId="ADAL" clId="{B97D8C35-6A04-4C82-926A-72CFB9A508D6}" dt="2023-12-20T00:23:05.573" v="2903" actId="1076"/>
        <pc:sldMkLst>
          <pc:docMk/>
          <pc:sldMk cId="2866066070" sldId="280"/>
        </pc:sldMkLst>
        <pc:spChg chg="mod">
          <ac:chgData name="Thomas, Shonta R.   (CFINSRT)" userId="22eaf305-cde0-4e25-b1a7-5e516687d690" providerId="ADAL" clId="{B97D8C35-6A04-4C82-926A-72CFB9A508D6}" dt="2023-12-04T04:40:38.599" v="401" actId="14100"/>
          <ac:spMkLst>
            <pc:docMk/>
            <pc:sldMk cId="2866066070" sldId="280"/>
            <ac:spMk id="2" creationId="{50A26ECB-8E82-4F05-9D58-81CED32C1223}"/>
          </ac:spMkLst>
        </pc:spChg>
        <pc:spChg chg="mod">
          <ac:chgData name="Thomas, Shonta R.   (CFINSRT)" userId="22eaf305-cde0-4e25-b1a7-5e516687d690" providerId="ADAL" clId="{B97D8C35-6A04-4C82-926A-72CFB9A508D6}" dt="2023-12-20T00:23:05.573" v="2903" actId="1076"/>
          <ac:spMkLst>
            <pc:docMk/>
            <pc:sldMk cId="2866066070" sldId="280"/>
            <ac:spMk id="3" creationId="{633E8D1F-DDC5-3837-BC8F-76B551F21FF3}"/>
          </ac:spMkLst>
        </pc:spChg>
        <pc:picChg chg="add mod">
          <ac:chgData name="Thomas, Shonta R.   (CFINSRT)" userId="22eaf305-cde0-4e25-b1a7-5e516687d690" providerId="ADAL" clId="{B97D8C35-6A04-4C82-926A-72CFB9A508D6}" dt="2023-12-04T04:50:41.131" v="408" actId="1076"/>
          <ac:picMkLst>
            <pc:docMk/>
            <pc:sldMk cId="2866066070" sldId="280"/>
            <ac:picMk id="4" creationId="{649B2E40-B702-4AC6-4F87-6F114F754032}"/>
          </ac:picMkLst>
        </pc:picChg>
        <pc:picChg chg="del">
          <ac:chgData name="Thomas, Shonta R.   (CFINSRT)" userId="22eaf305-cde0-4e25-b1a7-5e516687d690" providerId="ADAL" clId="{B97D8C35-6A04-4C82-926A-72CFB9A508D6}" dt="2023-12-04T04:40:19.271" v="396" actId="478"/>
          <ac:picMkLst>
            <pc:docMk/>
            <pc:sldMk cId="2866066070" sldId="280"/>
            <ac:picMk id="11" creationId="{3B100D3C-4407-4D25-8C36-E542E947B17E}"/>
          </ac:picMkLst>
        </pc:picChg>
      </pc:sldChg>
      <pc:sldChg chg="modSp mod">
        <pc:chgData name="Thomas, Shonta R.   (CFINSRT)" userId="22eaf305-cde0-4e25-b1a7-5e516687d690" providerId="ADAL" clId="{B97D8C35-6A04-4C82-926A-72CFB9A508D6}" dt="2023-12-20T00:22:55.911" v="2901" actId="1076"/>
        <pc:sldMkLst>
          <pc:docMk/>
          <pc:sldMk cId="1788713523" sldId="281"/>
        </pc:sldMkLst>
        <pc:spChg chg="mod">
          <ac:chgData name="Thomas, Shonta R.   (CFINSRT)" userId="22eaf305-cde0-4e25-b1a7-5e516687d690" providerId="ADAL" clId="{B97D8C35-6A04-4C82-926A-72CFB9A508D6}" dt="2023-12-19T01:15:28.595" v="1437" actId="20577"/>
          <ac:spMkLst>
            <pc:docMk/>
            <pc:sldMk cId="1788713523" sldId="281"/>
            <ac:spMk id="2" creationId="{26BC38D5-A5CA-434D-8E02-232BD8C13C85}"/>
          </ac:spMkLst>
        </pc:spChg>
        <pc:spChg chg="mod">
          <ac:chgData name="Thomas, Shonta R.   (CFINSRT)" userId="22eaf305-cde0-4e25-b1a7-5e516687d690" providerId="ADAL" clId="{B97D8C35-6A04-4C82-926A-72CFB9A508D6}" dt="2023-12-20T00:22:55.911" v="2901" actId="1076"/>
          <ac:spMkLst>
            <pc:docMk/>
            <pc:sldMk cId="1788713523" sldId="281"/>
            <ac:spMk id="3" creationId="{575AFC3A-4733-0E65-2CF4-8F1C18488AE9}"/>
          </ac:spMkLst>
        </pc:spChg>
      </pc:sldChg>
      <pc:sldChg chg="addSp delSp modSp mod ord">
        <pc:chgData name="Thomas, Shonta R.   (CFINSRT)" userId="22eaf305-cde0-4e25-b1a7-5e516687d690" providerId="ADAL" clId="{B97D8C35-6A04-4C82-926A-72CFB9A508D6}" dt="2023-12-20T00:23:23.589" v="2905" actId="1076"/>
        <pc:sldMkLst>
          <pc:docMk/>
          <pc:sldMk cId="3533648257" sldId="283"/>
        </pc:sldMkLst>
        <pc:spChg chg="mod">
          <ac:chgData name="Thomas, Shonta R.   (CFINSRT)" userId="22eaf305-cde0-4e25-b1a7-5e516687d690" providerId="ADAL" clId="{B97D8C35-6A04-4C82-926A-72CFB9A508D6}" dt="2023-12-20T00:23:23.589" v="2905" actId="1076"/>
          <ac:spMkLst>
            <pc:docMk/>
            <pc:sldMk cId="3533648257" sldId="283"/>
            <ac:spMk id="3" creationId="{38DCE9D9-4556-D591-B75B-B348DAE84169}"/>
          </ac:spMkLst>
        </pc:spChg>
        <pc:spChg chg="mod">
          <ac:chgData name="Thomas, Shonta R.   (CFINSRT)" userId="22eaf305-cde0-4e25-b1a7-5e516687d690" providerId="ADAL" clId="{B97D8C35-6A04-4C82-926A-72CFB9A508D6}" dt="2023-12-19T04:06:15.789" v="2751" actId="20577"/>
          <ac:spMkLst>
            <pc:docMk/>
            <pc:sldMk cId="3533648257" sldId="283"/>
            <ac:spMk id="5" creationId="{C11F5448-771B-49AA-AD95-E26ABCB08A65}"/>
          </ac:spMkLst>
        </pc:spChg>
        <pc:spChg chg="add mod">
          <ac:chgData name="Thomas, Shonta R.   (CFINSRT)" userId="22eaf305-cde0-4e25-b1a7-5e516687d690" providerId="ADAL" clId="{B97D8C35-6A04-4C82-926A-72CFB9A508D6}" dt="2023-12-19T00:21:12.539" v="1292" actId="33524"/>
          <ac:spMkLst>
            <pc:docMk/>
            <pc:sldMk cId="3533648257" sldId="283"/>
            <ac:spMk id="6" creationId="{E1E7D862-7F0F-3619-E029-306E9E4D3B88}"/>
          </ac:spMkLst>
        </pc:spChg>
        <pc:spChg chg="add mod">
          <ac:chgData name="Thomas, Shonta R.   (CFINSRT)" userId="22eaf305-cde0-4e25-b1a7-5e516687d690" providerId="ADAL" clId="{B97D8C35-6A04-4C82-926A-72CFB9A508D6}" dt="2023-12-04T15:45:17.737" v="478" actId="207"/>
          <ac:spMkLst>
            <pc:docMk/>
            <pc:sldMk cId="3533648257" sldId="283"/>
            <ac:spMk id="7" creationId="{5D6B0D27-AC30-CAD7-FE4F-70C2CE7C15C2}"/>
          </ac:spMkLst>
        </pc:spChg>
        <pc:graphicFrameChg chg="del mod modGraphic">
          <ac:chgData name="Thomas, Shonta R.   (CFINSRT)" userId="22eaf305-cde0-4e25-b1a7-5e516687d690" providerId="ADAL" clId="{B97D8C35-6A04-4C82-926A-72CFB9A508D6}" dt="2023-12-04T15:44:20.747" v="468" actId="478"/>
          <ac:graphicFrameMkLst>
            <pc:docMk/>
            <pc:sldMk cId="3533648257" sldId="283"/>
            <ac:graphicFrameMk id="3" creationId="{97EF6E8C-4442-E099-FB5C-692A3FE15D0C}"/>
          </ac:graphicFrameMkLst>
        </pc:graphicFrameChg>
      </pc:sldChg>
      <pc:sldChg chg="del">
        <pc:chgData name="Thomas, Shonta R.   (CFINSRT)" userId="22eaf305-cde0-4e25-b1a7-5e516687d690" providerId="ADAL" clId="{B97D8C35-6A04-4C82-926A-72CFB9A508D6}" dt="2023-12-04T05:05:12.228" v="448" actId="2696"/>
        <pc:sldMkLst>
          <pc:docMk/>
          <pc:sldMk cId="443905590" sldId="284"/>
        </pc:sldMkLst>
      </pc:sldChg>
      <pc:sldChg chg="del">
        <pc:chgData name="Thomas, Shonta R.   (CFINSRT)" userId="22eaf305-cde0-4e25-b1a7-5e516687d690" providerId="ADAL" clId="{B97D8C35-6A04-4C82-926A-72CFB9A508D6}" dt="2023-12-19T00:23:57.674" v="1294" actId="47"/>
        <pc:sldMkLst>
          <pc:docMk/>
          <pc:sldMk cId="3171112344" sldId="285"/>
        </pc:sldMkLst>
      </pc:sldChg>
      <pc:sldChg chg="del">
        <pc:chgData name="Thomas, Shonta R.   (CFINSRT)" userId="22eaf305-cde0-4e25-b1a7-5e516687d690" providerId="ADAL" clId="{B97D8C35-6A04-4C82-926A-72CFB9A508D6}" dt="2023-12-04T05:05:29.900" v="449" actId="2696"/>
        <pc:sldMkLst>
          <pc:docMk/>
          <pc:sldMk cId="4177573874" sldId="286"/>
        </pc:sldMkLst>
      </pc:sldChg>
      <pc:sldChg chg="addSp delSp modSp del mod">
        <pc:chgData name="Thomas, Shonta R.   (CFINSRT)" userId="22eaf305-cde0-4e25-b1a7-5e516687d690" providerId="ADAL" clId="{B97D8C35-6A04-4C82-926A-72CFB9A508D6}" dt="2023-12-04T17:43:47.286" v="764" actId="2696"/>
        <pc:sldMkLst>
          <pc:docMk/>
          <pc:sldMk cId="3782308614" sldId="288"/>
        </pc:sldMkLst>
        <pc:spChg chg="mod">
          <ac:chgData name="Thomas, Shonta R.   (CFINSRT)" userId="22eaf305-cde0-4e25-b1a7-5e516687d690" providerId="ADAL" clId="{B97D8C35-6A04-4C82-926A-72CFB9A508D6}" dt="2023-12-04T04:37:41.529" v="371" actId="14100"/>
          <ac:spMkLst>
            <pc:docMk/>
            <pc:sldMk cId="3782308614" sldId="288"/>
            <ac:spMk id="3" creationId="{0B75C7AC-2A93-4522-86DE-D41D465215CA}"/>
          </ac:spMkLst>
        </pc:spChg>
        <pc:spChg chg="add mod">
          <ac:chgData name="Thomas, Shonta R.   (CFINSRT)" userId="22eaf305-cde0-4e25-b1a7-5e516687d690" providerId="ADAL" clId="{B97D8C35-6A04-4C82-926A-72CFB9A508D6}" dt="2023-12-04T04:37:11.410" v="364" actId="20577"/>
          <ac:spMkLst>
            <pc:docMk/>
            <pc:sldMk cId="3782308614" sldId="288"/>
            <ac:spMk id="4" creationId="{6248BBFC-E607-8583-7705-B07B1BAAB4DE}"/>
          </ac:spMkLst>
        </pc:spChg>
        <pc:picChg chg="del mod">
          <ac:chgData name="Thomas, Shonta R.   (CFINSRT)" userId="22eaf305-cde0-4e25-b1a7-5e516687d690" providerId="ADAL" clId="{B97D8C35-6A04-4C82-926A-72CFB9A508D6}" dt="2023-12-04T04:35:24.914" v="305" actId="21"/>
          <ac:picMkLst>
            <pc:docMk/>
            <pc:sldMk cId="3782308614" sldId="288"/>
            <ac:picMk id="5" creationId="{A894CDFC-3A35-4454-A274-3ED10C2944B3}"/>
          </ac:picMkLst>
        </pc:picChg>
        <pc:picChg chg="mod">
          <ac:chgData name="Thomas, Shonta R.   (CFINSRT)" userId="22eaf305-cde0-4e25-b1a7-5e516687d690" providerId="ADAL" clId="{B97D8C35-6A04-4C82-926A-72CFB9A508D6}" dt="2023-12-04T04:36:55.977" v="348" actId="1076"/>
          <ac:picMkLst>
            <pc:docMk/>
            <pc:sldMk cId="3782308614" sldId="288"/>
            <ac:picMk id="6" creationId="{0EA42A2B-F188-4AFE-B16C-9732132BA93B}"/>
          </ac:picMkLst>
        </pc:picChg>
        <pc:picChg chg="mod">
          <ac:chgData name="Thomas, Shonta R.   (CFINSRT)" userId="22eaf305-cde0-4e25-b1a7-5e516687d690" providerId="ADAL" clId="{B97D8C35-6A04-4C82-926A-72CFB9A508D6}" dt="2023-12-04T04:37:35.965" v="370" actId="14100"/>
          <ac:picMkLst>
            <pc:docMk/>
            <pc:sldMk cId="3782308614" sldId="288"/>
            <ac:picMk id="1026" creationId="{0EADABE8-8047-4C9E-87C8-0778DB777C0C}"/>
          </ac:picMkLst>
        </pc:picChg>
      </pc:sldChg>
      <pc:sldChg chg="del">
        <pc:chgData name="Thomas, Shonta R.   (CFINSRT)" userId="22eaf305-cde0-4e25-b1a7-5e516687d690" providerId="ADAL" clId="{B97D8C35-6A04-4C82-926A-72CFB9A508D6}" dt="2023-12-04T17:43:25.987" v="761" actId="2696"/>
        <pc:sldMkLst>
          <pc:docMk/>
          <pc:sldMk cId="1107910306" sldId="289"/>
        </pc:sldMkLst>
      </pc:sldChg>
      <pc:sldChg chg="del">
        <pc:chgData name="Thomas, Shonta R.   (CFINSRT)" userId="22eaf305-cde0-4e25-b1a7-5e516687d690" providerId="ADAL" clId="{B97D8C35-6A04-4C82-926A-72CFB9A508D6}" dt="2023-12-04T05:04:20.811" v="447" actId="2696"/>
        <pc:sldMkLst>
          <pc:docMk/>
          <pc:sldMk cId="3477694246" sldId="291"/>
        </pc:sldMkLst>
      </pc:sldChg>
      <pc:sldChg chg="del">
        <pc:chgData name="Thomas, Shonta R.   (CFINSRT)" userId="22eaf305-cde0-4e25-b1a7-5e516687d690" providerId="ADAL" clId="{B97D8C35-6A04-4C82-926A-72CFB9A508D6}" dt="2023-12-04T05:04:00.769" v="446" actId="2696"/>
        <pc:sldMkLst>
          <pc:docMk/>
          <pc:sldMk cId="108768818" sldId="292"/>
        </pc:sldMkLst>
      </pc:sldChg>
      <pc:sldChg chg="del">
        <pc:chgData name="Thomas, Shonta R.   (CFINSRT)" userId="22eaf305-cde0-4e25-b1a7-5e516687d690" providerId="ADAL" clId="{B97D8C35-6A04-4C82-926A-72CFB9A508D6}" dt="2023-12-04T04:56:40.117" v="415" actId="2696"/>
        <pc:sldMkLst>
          <pc:docMk/>
          <pc:sldMk cId="1861557378" sldId="293"/>
        </pc:sldMkLst>
      </pc:sldChg>
      <pc:sldChg chg="del">
        <pc:chgData name="Thomas, Shonta R.   (CFINSRT)" userId="22eaf305-cde0-4e25-b1a7-5e516687d690" providerId="ADAL" clId="{B97D8C35-6A04-4C82-926A-72CFB9A508D6}" dt="2023-12-04T04:56:43.087" v="416" actId="2696"/>
        <pc:sldMkLst>
          <pc:docMk/>
          <pc:sldMk cId="69763433" sldId="294"/>
        </pc:sldMkLst>
      </pc:sldChg>
      <pc:sldChg chg="del">
        <pc:chgData name="Thomas, Shonta R.   (CFINSRT)" userId="22eaf305-cde0-4e25-b1a7-5e516687d690" providerId="ADAL" clId="{B97D8C35-6A04-4C82-926A-72CFB9A508D6}" dt="2023-12-04T04:54:55.900" v="409" actId="2696"/>
        <pc:sldMkLst>
          <pc:docMk/>
          <pc:sldMk cId="0" sldId="295"/>
        </pc:sldMkLst>
      </pc:sldChg>
      <pc:sldChg chg="del">
        <pc:chgData name="Thomas, Shonta R.   (CFINSRT)" userId="22eaf305-cde0-4e25-b1a7-5e516687d690" providerId="ADAL" clId="{B97D8C35-6A04-4C82-926A-72CFB9A508D6}" dt="2023-12-04T04:54:59.752" v="410" actId="2696"/>
        <pc:sldMkLst>
          <pc:docMk/>
          <pc:sldMk cId="267499753" sldId="296"/>
        </pc:sldMkLst>
      </pc:sldChg>
      <pc:sldChg chg="del">
        <pc:chgData name="Thomas, Shonta R.   (CFINSRT)" userId="22eaf305-cde0-4e25-b1a7-5e516687d690" providerId="ADAL" clId="{B97D8C35-6A04-4C82-926A-72CFB9A508D6}" dt="2023-12-04T04:55:03.638" v="411" actId="2696"/>
        <pc:sldMkLst>
          <pc:docMk/>
          <pc:sldMk cId="2068474786" sldId="297"/>
        </pc:sldMkLst>
      </pc:sldChg>
      <pc:sldChg chg="del">
        <pc:chgData name="Thomas, Shonta R.   (CFINSRT)" userId="22eaf305-cde0-4e25-b1a7-5e516687d690" providerId="ADAL" clId="{B97D8C35-6A04-4C82-926A-72CFB9A508D6}" dt="2023-12-04T04:55:35.522" v="412" actId="2696"/>
        <pc:sldMkLst>
          <pc:docMk/>
          <pc:sldMk cId="964466088" sldId="298"/>
        </pc:sldMkLst>
      </pc:sldChg>
      <pc:sldChg chg="del">
        <pc:chgData name="Thomas, Shonta R.   (CFINSRT)" userId="22eaf305-cde0-4e25-b1a7-5e516687d690" providerId="ADAL" clId="{B97D8C35-6A04-4C82-926A-72CFB9A508D6}" dt="2023-12-04T05:02:11.395" v="430" actId="2696"/>
        <pc:sldMkLst>
          <pc:docMk/>
          <pc:sldMk cId="4257524825" sldId="300"/>
        </pc:sldMkLst>
      </pc:sldChg>
      <pc:sldChg chg="modSp add mod ord">
        <pc:chgData name="Thomas, Shonta R.   (CFINSRT)" userId="22eaf305-cde0-4e25-b1a7-5e516687d690" providerId="ADAL" clId="{B97D8C35-6A04-4C82-926A-72CFB9A508D6}" dt="2023-12-20T00:27:00.736" v="3058" actId="2711"/>
        <pc:sldMkLst>
          <pc:docMk/>
          <pc:sldMk cId="1865960551" sldId="301"/>
        </pc:sldMkLst>
        <pc:spChg chg="mod">
          <ac:chgData name="Thomas, Shonta R.   (CFINSRT)" userId="22eaf305-cde0-4e25-b1a7-5e516687d690" providerId="ADAL" clId="{B97D8C35-6A04-4C82-926A-72CFB9A508D6}" dt="2023-12-19T02:22:43.091" v="1913" actId="20577"/>
          <ac:spMkLst>
            <pc:docMk/>
            <pc:sldMk cId="1865960551" sldId="301"/>
            <ac:spMk id="2" creationId="{00000000-0000-0000-0000-000000000000}"/>
          </ac:spMkLst>
        </pc:spChg>
        <pc:spChg chg="mod">
          <ac:chgData name="Thomas, Shonta R.   (CFINSRT)" userId="22eaf305-cde0-4e25-b1a7-5e516687d690" providerId="ADAL" clId="{B97D8C35-6A04-4C82-926A-72CFB9A508D6}" dt="2023-12-20T00:23:43.384" v="2907" actId="1076"/>
          <ac:spMkLst>
            <pc:docMk/>
            <pc:sldMk cId="1865960551" sldId="301"/>
            <ac:spMk id="3" creationId="{AB296566-9FE4-B1D6-2E98-7B2F23BCEB94}"/>
          </ac:spMkLst>
        </pc:spChg>
        <pc:spChg chg="mod">
          <ac:chgData name="Thomas, Shonta R.   (CFINSRT)" userId="22eaf305-cde0-4e25-b1a7-5e516687d690" providerId="ADAL" clId="{B97D8C35-6A04-4C82-926A-72CFB9A508D6}" dt="2023-12-04T04:12:35.629" v="215" actId="20577"/>
          <ac:spMkLst>
            <pc:docMk/>
            <pc:sldMk cId="1865960551" sldId="301"/>
            <ac:spMk id="5" creationId="{00000000-0000-0000-0000-000000000000}"/>
          </ac:spMkLst>
        </pc:spChg>
        <pc:graphicFrameChg chg="mod modGraphic">
          <ac:chgData name="Thomas, Shonta R.   (CFINSRT)" userId="22eaf305-cde0-4e25-b1a7-5e516687d690" providerId="ADAL" clId="{B97D8C35-6A04-4C82-926A-72CFB9A508D6}" dt="2023-12-20T00:27:00.736" v="3058" actId="2711"/>
          <ac:graphicFrameMkLst>
            <pc:docMk/>
            <pc:sldMk cId="1865960551" sldId="301"/>
            <ac:graphicFrameMk id="7" creationId="{00000000-0000-0000-0000-000000000000}"/>
          </ac:graphicFrameMkLst>
        </pc:graphicFrameChg>
      </pc:sldChg>
      <pc:sldChg chg="addSp delSp modSp add mod">
        <pc:chgData name="Thomas, Shonta R.   (CFINSRT)" userId="22eaf305-cde0-4e25-b1a7-5e516687d690" providerId="ADAL" clId="{B97D8C35-6A04-4C82-926A-72CFB9A508D6}" dt="2023-12-20T00:22:26.810" v="2898" actId="1076"/>
        <pc:sldMkLst>
          <pc:docMk/>
          <pc:sldMk cId="172104319" sldId="302"/>
        </pc:sldMkLst>
        <pc:spChg chg="add mod">
          <ac:chgData name="Thomas, Shonta R.   (CFINSRT)" userId="22eaf305-cde0-4e25-b1a7-5e516687d690" providerId="ADAL" clId="{B97D8C35-6A04-4C82-926A-72CFB9A508D6}" dt="2023-12-19T03:09:30.435" v="2339" actId="20577"/>
          <ac:spMkLst>
            <pc:docMk/>
            <pc:sldMk cId="172104319" sldId="302"/>
            <ac:spMk id="2" creationId="{67AFBC63-9ED7-02C6-43F6-182C9C4943E6}"/>
          </ac:spMkLst>
        </pc:spChg>
        <pc:spChg chg="mod">
          <ac:chgData name="Thomas, Shonta R.   (CFINSRT)" userId="22eaf305-cde0-4e25-b1a7-5e516687d690" providerId="ADAL" clId="{B97D8C35-6A04-4C82-926A-72CFB9A508D6}" dt="2023-12-20T00:22:26.810" v="2898" actId="1076"/>
          <ac:spMkLst>
            <pc:docMk/>
            <pc:sldMk cId="172104319" sldId="302"/>
            <ac:spMk id="3" creationId="{15698DBE-0A24-7027-A8CC-01A1F0C4B47F}"/>
          </ac:spMkLst>
        </pc:spChg>
        <pc:spChg chg="add del mod">
          <ac:chgData name="Thomas, Shonta R.   (CFINSRT)" userId="22eaf305-cde0-4e25-b1a7-5e516687d690" providerId="ADAL" clId="{B97D8C35-6A04-4C82-926A-72CFB9A508D6}" dt="2023-12-19T01:01:16.150" v="1311"/>
          <ac:spMkLst>
            <pc:docMk/>
            <pc:sldMk cId="172104319" sldId="302"/>
            <ac:spMk id="3" creationId="{E501104F-CECC-6617-ABA6-E167AAC86BCE}"/>
          </ac:spMkLst>
        </pc:spChg>
        <pc:spChg chg="mod">
          <ac:chgData name="Thomas, Shonta R.   (CFINSRT)" userId="22eaf305-cde0-4e25-b1a7-5e516687d690" providerId="ADAL" clId="{B97D8C35-6A04-4C82-926A-72CFB9A508D6}" dt="2023-12-04T17:49:29.533" v="852" actId="20577"/>
          <ac:spMkLst>
            <pc:docMk/>
            <pc:sldMk cId="172104319" sldId="302"/>
            <ac:spMk id="4" creationId="{9776D915-0DE6-4A69-AB12-584EB0EE88A1}"/>
          </ac:spMkLst>
        </pc:spChg>
        <pc:spChg chg="del mod">
          <ac:chgData name="Thomas, Shonta R.   (CFINSRT)" userId="22eaf305-cde0-4e25-b1a7-5e516687d690" providerId="ADAL" clId="{B97D8C35-6A04-4C82-926A-72CFB9A508D6}" dt="2023-12-19T04:06:45.881" v="2755" actId="478"/>
          <ac:spMkLst>
            <pc:docMk/>
            <pc:sldMk cId="172104319" sldId="302"/>
            <ac:spMk id="6" creationId="{B90F14C0-AFC7-4694-AC0E-74FF17D65AB2}"/>
          </ac:spMkLst>
        </pc:spChg>
        <pc:spChg chg="add mod">
          <ac:chgData name="Thomas, Shonta R.   (CFINSRT)" userId="22eaf305-cde0-4e25-b1a7-5e516687d690" providerId="ADAL" clId="{B97D8C35-6A04-4C82-926A-72CFB9A508D6}" dt="2023-12-19T02:53:10.426" v="2257" actId="14100"/>
          <ac:spMkLst>
            <pc:docMk/>
            <pc:sldMk cId="172104319" sldId="302"/>
            <ac:spMk id="7" creationId="{AFD6F14A-5C44-DA43-9B41-397AFBBC6CBF}"/>
          </ac:spMkLst>
        </pc:spChg>
        <pc:spChg chg="add del mod">
          <ac:chgData name="Thomas, Shonta R.   (CFINSRT)" userId="22eaf305-cde0-4e25-b1a7-5e516687d690" providerId="ADAL" clId="{B97D8C35-6A04-4C82-926A-72CFB9A508D6}" dt="2023-12-19T01:02:54.187" v="1341"/>
          <ac:spMkLst>
            <pc:docMk/>
            <pc:sldMk cId="172104319" sldId="302"/>
            <ac:spMk id="8" creationId="{1D8F68AA-3123-A2F3-2136-31FFFCDFDD0A}"/>
          </ac:spMkLst>
        </pc:spChg>
        <pc:spChg chg="add mod">
          <ac:chgData name="Thomas, Shonta R.   (CFINSRT)" userId="22eaf305-cde0-4e25-b1a7-5e516687d690" providerId="ADAL" clId="{B97D8C35-6A04-4C82-926A-72CFB9A508D6}" dt="2023-12-19T02:52:27.195" v="2251" actId="14100"/>
          <ac:spMkLst>
            <pc:docMk/>
            <pc:sldMk cId="172104319" sldId="302"/>
            <ac:spMk id="9" creationId="{642B724A-D6F4-7F6B-59A8-20381C26F2EC}"/>
          </ac:spMkLst>
        </pc:spChg>
        <pc:spChg chg="add mod">
          <ac:chgData name="Thomas, Shonta R.   (CFINSRT)" userId="22eaf305-cde0-4e25-b1a7-5e516687d690" providerId="ADAL" clId="{B97D8C35-6A04-4C82-926A-72CFB9A508D6}" dt="2023-12-19T03:08:04.640" v="2334" actId="207"/>
          <ac:spMkLst>
            <pc:docMk/>
            <pc:sldMk cId="172104319" sldId="302"/>
            <ac:spMk id="10" creationId="{5A657126-1511-1998-A23F-4E4E49536411}"/>
          </ac:spMkLst>
        </pc:spChg>
        <pc:spChg chg="add mod">
          <ac:chgData name="Thomas, Shonta R.   (CFINSRT)" userId="22eaf305-cde0-4e25-b1a7-5e516687d690" providerId="ADAL" clId="{B97D8C35-6A04-4C82-926A-72CFB9A508D6}" dt="2023-12-19T03:08:00.291" v="2333" actId="207"/>
          <ac:spMkLst>
            <pc:docMk/>
            <pc:sldMk cId="172104319" sldId="302"/>
            <ac:spMk id="11" creationId="{A154C1D0-F72A-F3DF-1B24-2217B48CB1BE}"/>
          </ac:spMkLst>
        </pc:spChg>
        <pc:spChg chg="add mod">
          <ac:chgData name="Thomas, Shonta R.   (CFINSRT)" userId="22eaf305-cde0-4e25-b1a7-5e516687d690" providerId="ADAL" clId="{B97D8C35-6A04-4C82-926A-72CFB9A508D6}" dt="2023-12-19T02:53:00.273" v="2256" actId="14100"/>
          <ac:spMkLst>
            <pc:docMk/>
            <pc:sldMk cId="172104319" sldId="302"/>
            <ac:spMk id="12" creationId="{37CED63F-E04D-D7AD-05BA-C74F38D0F469}"/>
          </ac:spMkLst>
        </pc:spChg>
        <pc:picChg chg="del">
          <ac:chgData name="Thomas, Shonta R.   (CFINSRT)" userId="22eaf305-cde0-4e25-b1a7-5e516687d690" providerId="ADAL" clId="{B97D8C35-6A04-4C82-926A-72CFB9A508D6}" dt="2023-12-04T17:51:04.010" v="855" actId="478"/>
          <ac:picMkLst>
            <pc:docMk/>
            <pc:sldMk cId="172104319" sldId="302"/>
            <ac:picMk id="3" creationId="{19219E3F-3BE2-40B4-BB9C-BCF9F9FA39E3}"/>
          </ac:picMkLst>
        </pc:picChg>
        <pc:picChg chg="add del mod">
          <ac:chgData name="Thomas, Shonta R.   (CFINSRT)" userId="22eaf305-cde0-4e25-b1a7-5e516687d690" providerId="ADAL" clId="{B97D8C35-6A04-4C82-926A-72CFB9A508D6}" dt="2023-12-04T17:54:29.980" v="870" actId="478"/>
          <ac:picMkLst>
            <pc:docMk/>
            <pc:sldMk cId="172104319" sldId="302"/>
            <ac:picMk id="7" creationId="{CD5F977F-22F2-9052-24AC-3114BF4EB20B}"/>
          </ac:picMkLst>
        </pc:picChg>
        <pc:picChg chg="add del mod">
          <ac:chgData name="Thomas, Shonta R.   (CFINSRT)" userId="22eaf305-cde0-4e25-b1a7-5e516687d690" providerId="ADAL" clId="{B97D8C35-6A04-4C82-926A-72CFB9A508D6}" dt="2023-12-04T17:54:24.380" v="866" actId="478"/>
          <ac:picMkLst>
            <pc:docMk/>
            <pc:sldMk cId="172104319" sldId="302"/>
            <ac:picMk id="9" creationId="{78B7F3B3-F1D6-9921-AA48-86059A3B76C1}"/>
          </ac:picMkLst>
        </pc:picChg>
        <pc:picChg chg="add del mod">
          <ac:chgData name="Thomas, Shonta R.   (CFINSRT)" userId="22eaf305-cde0-4e25-b1a7-5e516687d690" providerId="ADAL" clId="{B97D8C35-6A04-4C82-926A-72CFB9A508D6}" dt="2023-12-04T17:57:00.091" v="874" actId="478"/>
          <ac:picMkLst>
            <pc:docMk/>
            <pc:sldMk cId="172104319" sldId="302"/>
            <ac:picMk id="11" creationId="{8EF74E2E-0814-F5B7-5EDF-558C13CF3754}"/>
          </ac:picMkLst>
        </pc:picChg>
        <pc:picChg chg="add mod">
          <ac:chgData name="Thomas, Shonta R.   (CFINSRT)" userId="22eaf305-cde0-4e25-b1a7-5e516687d690" providerId="ADAL" clId="{B97D8C35-6A04-4C82-926A-72CFB9A508D6}" dt="2023-12-19T02:51:51.366" v="2245" actId="14100"/>
          <ac:picMkLst>
            <pc:docMk/>
            <pc:sldMk cId="172104319" sldId="302"/>
            <ac:picMk id="13" creationId="{ECFB9061-7A9B-52FE-6AE9-82213A497EBB}"/>
          </ac:picMkLst>
        </pc:picChg>
      </pc:sldChg>
      <pc:sldChg chg="add del">
        <pc:chgData name="Thomas, Shonta R.   (CFINSRT)" userId="22eaf305-cde0-4e25-b1a7-5e516687d690" providerId="ADAL" clId="{B97D8C35-6A04-4C82-926A-72CFB9A508D6}" dt="2023-12-04T15:46:15.796" v="482" actId="2696"/>
        <pc:sldMkLst>
          <pc:docMk/>
          <pc:sldMk cId="727522333" sldId="302"/>
        </pc:sldMkLst>
      </pc:sldChg>
      <pc:sldChg chg="addSp delSp modSp new mod">
        <pc:chgData name="Thomas, Shonta R.   (CFINSRT)" userId="22eaf305-cde0-4e25-b1a7-5e516687d690" providerId="ADAL" clId="{B97D8C35-6A04-4C82-926A-72CFB9A508D6}" dt="2023-12-20T00:24:05.680" v="2909" actId="1076"/>
        <pc:sldMkLst>
          <pc:docMk/>
          <pc:sldMk cId="1100677884" sldId="303"/>
        </pc:sldMkLst>
        <pc:spChg chg="mod">
          <ac:chgData name="Thomas, Shonta R.   (CFINSRT)" userId="22eaf305-cde0-4e25-b1a7-5e516687d690" providerId="ADAL" clId="{B97D8C35-6A04-4C82-926A-72CFB9A508D6}" dt="2023-12-19T03:18:36.132" v="2372" actId="20577"/>
          <ac:spMkLst>
            <pc:docMk/>
            <pc:sldMk cId="1100677884" sldId="303"/>
            <ac:spMk id="2" creationId="{AB56F7C6-594E-8002-F500-B42F4505DB29}"/>
          </ac:spMkLst>
        </pc:spChg>
        <pc:spChg chg="add mod">
          <ac:chgData name="Thomas, Shonta R.   (CFINSRT)" userId="22eaf305-cde0-4e25-b1a7-5e516687d690" providerId="ADAL" clId="{B97D8C35-6A04-4C82-926A-72CFB9A508D6}" dt="2023-12-20T00:09:14.005" v="2764" actId="1076"/>
          <ac:spMkLst>
            <pc:docMk/>
            <pc:sldMk cId="1100677884" sldId="303"/>
            <ac:spMk id="3" creationId="{44403CB0-4B7A-44D4-E79A-98E3466B81F8}"/>
          </ac:spMkLst>
        </pc:spChg>
        <pc:spChg chg="add del mod">
          <ac:chgData name="Thomas, Shonta R.   (CFINSRT)" userId="22eaf305-cde0-4e25-b1a7-5e516687d690" providerId="ADAL" clId="{B97D8C35-6A04-4C82-926A-72CFB9A508D6}" dt="2023-12-19T03:20:59.766" v="2440" actId="1076"/>
          <ac:spMkLst>
            <pc:docMk/>
            <pc:sldMk cId="1100677884" sldId="303"/>
            <ac:spMk id="4" creationId="{7C8428E7-882A-9B57-3326-7D3F8BB38EAE}"/>
          </ac:spMkLst>
        </pc:spChg>
        <pc:spChg chg="add mod">
          <ac:chgData name="Thomas, Shonta R.   (CFINSRT)" userId="22eaf305-cde0-4e25-b1a7-5e516687d690" providerId="ADAL" clId="{B97D8C35-6A04-4C82-926A-72CFB9A508D6}" dt="2023-12-20T00:09:06.433" v="2763" actId="20577"/>
          <ac:spMkLst>
            <pc:docMk/>
            <pc:sldMk cId="1100677884" sldId="303"/>
            <ac:spMk id="5" creationId="{DB04A634-700C-38DD-BE87-EE1DB2343B02}"/>
          </ac:spMkLst>
        </pc:spChg>
        <pc:spChg chg="mod">
          <ac:chgData name="Thomas, Shonta R.   (CFINSRT)" userId="22eaf305-cde0-4e25-b1a7-5e516687d690" providerId="ADAL" clId="{B97D8C35-6A04-4C82-926A-72CFB9A508D6}" dt="2023-12-20T00:24:05.680" v="2909" actId="1076"/>
          <ac:spMkLst>
            <pc:docMk/>
            <pc:sldMk cId="1100677884" sldId="303"/>
            <ac:spMk id="6" creationId="{324509F5-96B4-3DA9-B13A-0D5F2E4C58D0}"/>
          </ac:spMkLst>
        </pc:spChg>
        <pc:spChg chg="add del mod">
          <ac:chgData name="Thomas, Shonta R.   (CFINSRT)" userId="22eaf305-cde0-4e25-b1a7-5e516687d690" providerId="ADAL" clId="{B97D8C35-6A04-4C82-926A-72CFB9A508D6}" dt="2023-12-19T04:05:52.728" v="2748"/>
          <ac:spMkLst>
            <pc:docMk/>
            <pc:sldMk cId="1100677884" sldId="303"/>
            <ac:spMk id="8" creationId="{9E00EC68-B3BC-6B83-45E5-50B310EAC9B1}"/>
          </ac:spMkLst>
        </pc:spChg>
        <pc:picChg chg="add mod">
          <ac:chgData name="Thomas, Shonta R.   (CFINSRT)" userId="22eaf305-cde0-4e25-b1a7-5e516687d690" providerId="ADAL" clId="{B97D8C35-6A04-4C82-926A-72CFB9A508D6}" dt="2023-12-20T00:09:16.613" v="2765" actId="1076"/>
          <ac:picMkLst>
            <pc:docMk/>
            <pc:sldMk cId="1100677884" sldId="303"/>
            <ac:picMk id="7" creationId="{32524EE5-7FE4-7112-C654-DDDBC848B216}"/>
          </ac:picMkLst>
        </pc:picChg>
      </pc:sldChg>
      <pc:sldChg chg="addSp new del mod">
        <pc:chgData name="Thomas, Shonta R.   (CFINSRT)" userId="22eaf305-cde0-4e25-b1a7-5e516687d690" providerId="ADAL" clId="{B97D8C35-6A04-4C82-926A-72CFB9A508D6}" dt="2023-12-19T01:53:18.913" v="1624" actId="2696"/>
        <pc:sldMkLst>
          <pc:docMk/>
          <pc:sldMk cId="1577151543" sldId="303"/>
        </pc:sldMkLst>
        <pc:spChg chg="add">
          <ac:chgData name="Thomas, Shonta R.   (CFINSRT)" userId="22eaf305-cde0-4e25-b1a7-5e516687d690" providerId="ADAL" clId="{B97D8C35-6A04-4C82-926A-72CFB9A508D6}" dt="2023-12-19T01:17:29.468" v="1443" actId="22"/>
          <ac:spMkLst>
            <pc:docMk/>
            <pc:sldMk cId="1577151543" sldId="303"/>
            <ac:spMk id="3" creationId="{1387EADB-0FBE-3785-6387-6D9B4FCFE7DD}"/>
          </ac:spMkLst>
        </pc:spChg>
      </pc:sldChg>
      <pc:sldChg chg="new del">
        <pc:chgData name="Thomas, Shonta R.   (CFINSRT)" userId="22eaf305-cde0-4e25-b1a7-5e516687d690" providerId="ADAL" clId="{B97D8C35-6A04-4C82-926A-72CFB9A508D6}" dt="2023-12-19T03:16:38.803" v="2341" actId="680"/>
        <pc:sldMkLst>
          <pc:docMk/>
          <pc:sldMk cId="2376644875" sldId="303"/>
        </pc:sldMkLst>
      </pc:sldChg>
      <pc:sldChg chg="new del">
        <pc:chgData name="Thomas, Shonta R.   (CFINSRT)" userId="22eaf305-cde0-4e25-b1a7-5e516687d690" providerId="ADAL" clId="{B97D8C35-6A04-4C82-926A-72CFB9A508D6}" dt="2023-12-19T01:16:52.618" v="1440" actId="680"/>
        <pc:sldMkLst>
          <pc:docMk/>
          <pc:sldMk cId="4218510033" sldId="303"/>
        </pc:sldMkLst>
      </pc:sldChg>
      <pc:sldChg chg="new del">
        <pc:chgData name="Thomas, Shonta R.   (CFINSRT)" userId="22eaf305-cde0-4e25-b1a7-5e516687d690" providerId="ADAL" clId="{B97D8C35-6A04-4C82-926A-72CFB9A508D6}" dt="2023-12-19T01:26:56.339" v="1527" actId="2696"/>
        <pc:sldMkLst>
          <pc:docMk/>
          <pc:sldMk cId="226646063" sldId="304"/>
        </pc:sldMkLst>
      </pc:sldChg>
      <pc:sldChg chg="modSp add del mod">
        <pc:chgData name="Thomas, Shonta R.   (CFINSRT)" userId="22eaf305-cde0-4e25-b1a7-5e516687d690" providerId="ADAL" clId="{B97D8C35-6A04-4C82-926A-72CFB9A508D6}" dt="2023-12-19T01:26:59.159" v="1528" actId="2696"/>
        <pc:sldMkLst>
          <pc:docMk/>
          <pc:sldMk cId="3244405424" sldId="305"/>
        </pc:sldMkLst>
        <pc:graphicFrameChg chg="modGraphic">
          <ac:chgData name="Thomas, Shonta R.   (CFINSRT)" userId="22eaf305-cde0-4e25-b1a7-5e516687d690" providerId="ADAL" clId="{B97D8C35-6A04-4C82-926A-72CFB9A508D6}" dt="2023-12-19T01:21:02.811" v="1450" actId="14734"/>
          <ac:graphicFrameMkLst>
            <pc:docMk/>
            <pc:sldMk cId="3244405424" sldId="305"/>
            <ac:graphicFrameMk id="3" creationId="{00000000-0000-0000-0000-000000000000}"/>
          </ac:graphicFrameMkLst>
        </pc:graphicFrameChg>
      </pc:sldChg>
      <pc:sldChg chg="modSp add del mod">
        <pc:chgData name="Thomas, Shonta R.   (CFINSRT)" userId="22eaf305-cde0-4e25-b1a7-5e516687d690" providerId="ADAL" clId="{B97D8C35-6A04-4C82-926A-72CFB9A508D6}" dt="2023-12-19T01:26:53.984" v="1526" actId="2696"/>
        <pc:sldMkLst>
          <pc:docMk/>
          <pc:sldMk cId="3187244866" sldId="306"/>
        </pc:sldMkLst>
        <pc:graphicFrameChg chg="mod modGraphic">
          <ac:chgData name="Thomas, Shonta R.   (CFINSRT)" userId="22eaf305-cde0-4e25-b1a7-5e516687d690" providerId="ADAL" clId="{B97D8C35-6A04-4C82-926A-72CFB9A508D6}" dt="2023-12-19T01:26:50.442" v="1525" actId="14734"/>
          <ac:graphicFrameMkLst>
            <pc:docMk/>
            <pc:sldMk cId="3187244866" sldId="306"/>
            <ac:graphicFrameMk id="3" creationId="{00000000-0000-0000-0000-000000000000}"/>
          </ac:graphicFrameMkLst>
        </pc:graphicFrameChg>
      </pc:sldChg>
      <pc:sldMasterChg chg="del delSldLayout">
        <pc:chgData name="Thomas, Shonta R.   (CFINSRT)" userId="22eaf305-cde0-4e25-b1a7-5e516687d690" providerId="ADAL" clId="{B97D8C35-6A04-4C82-926A-72CFB9A508D6}" dt="2023-12-19T01:26:59.159" v="1528" actId="2696"/>
        <pc:sldMasterMkLst>
          <pc:docMk/>
          <pc:sldMasterMk cId="2111355934" sldId="2147483690"/>
        </pc:sldMasterMkLst>
        <pc:sldLayoutChg chg="del">
          <pc:chgData name="Thomas, Shonta R.   (CFINSRT)" userId="22eaf305-cde0-4e25-b1a7-5e516687d690" providerId="ADAL" clId="{B97D8C35-6A04-4C82-926A-72CFB9A508D6}" dt="2023-12-19T01:26:59.159" v="1528" actId="2696"/>
          <pc:sldLayoutMkLst>
            <pc:docMk/>
            <pc:sldMasterMk cId="2111355934" sldId="2147483690"/>
            <pc:sldLayoutMk cId="3524208412" sldId="2147483691"/>
          </pc:sldLayoutMkLst>
        </pc:sldLayoutChg>
        <pc:sldLayoutChg chg="del">
          <pc:chgData name="Thomas, Shonta R.   (CFINSRT)" userId="22eaf305-cde0-4e25-b1a7-5e516687d690" providerId="ADAL" clId="{B97D8C35-6A04-4C82-926A-72CFB9A508D6}" dt="2023-12-19T01:26:59.159" v="1528" actId="2696"/>
          <pc:sldLayoutMkLst>
            <pc:docMk/>
            <pc:sldMasterMk cId="2111355934" sldId="2147483690"/>
            <pc:sldLayoutMk cId="1661496854" sldId="2147483692"/>
          </pc:sldLayoutMkLst>
        </pc:sldLayoutChg>
        <pc:sldLayoutChg chg="del">
          <pc:chgData name="Thomas, Shonta R.   (CFINSRT)" userId="22eaf305-cde0-4e25-b1a7-5e516687d690" providerId="ADAL" clId="{B97D8C35-6A04-4C82-926A-72CFB9A508D6}" dt="2023-12-19T01:26:59.159" v="1528" actId="2696"/>
          <pc:sldLayoutMkLst>
            <pc:docMk/>
            <pc:sldMasterMk cId="2111355934" sldId="2147483690"/>
            <pc:sldLayoutMk cId="1963288456" sldId="2147483693"/>
          </pc:sldLayoutMkLst>
        </pc:sldLayoutChg>
        <pc:sldLayoutChg chg="del">
          <pc:chgData name="Thomas, Shonta R.   (CFINSRT)" userId="22eaf305-cde0-4e25-b1a7-5e516687d690" providerId="ADAL" clId="{B97D8C35-6A04-4C82-926A-72CFB9A508D6}" dt="2023-12-19T01:26:59.159" v="1528" actId="2696"/>
          <pc:sldLayoutMkLst>
            <pc:docMk/>
            <pc:sldMasterMk cId="2111355934" sldId="2147483690"/>
            <pc:sldLayoutMk cId="1366860486" sldId="2147483694"/>
          </pc:sldLayoutMkLst>
        </pc:sldLayoutChg>
        <pc:sldLayoutChg chg="del">
          <pc:chgData name="Thomas, Shonta R.   (CFINSRT)" userId="22eaf305-cde0-4e25-b1a7-5e516687d690" providerId="ADAL" clId="{B97D8C35-6A04-4C82-926A-72CFB9A508D6}" dt="2023-12-19T01:26:59.159" v="1528" actId="2696"/>
          <pc:sldLayoutMkLst>
            <pc:docMk/>
            <pc:sldMasterMk cId="2111355934" sldId="2147483690"/>
            <pc:sldLayoutMk cId="191946771" sldId="2147483695"/>
          </pc:sldLayoutMkLst>
        </pc:sldLayoutChg>
        <pc:sldLayoutChg chg="del">
          <pc:chgData name="Thomas, Shonta R.   (CFINSRT)" userId="22eaf305-cde0-4e25-b1a7-5e516687d690" providerId="ADAL" clId="{B97D8C35-6A04-4C82-926A-72CFB9A508D6}" dt="2023-12-19T01:26:59.159" v="1528" actId="2696"/>
          <pc:sldLayoutMkLst>
            <pc:docMk/>
            <pc:sldMasterMk cId="2111355934" sldId="2147483690"/>
            <pc:sldLayoutMk cId="4268410040" sldId="2147483696"/>
          </pc:sldLayoutMkLst>
        </pc:sldLayoutChg>
        <pc:sldLayoutChg chg="del">
          <pc:chgData name="Thomas, Shonta R.   (CFINSRT)" userId="22eaf305-cde0-4e25-b1a7-5e516687d690" providerId="ADAL" clId="{B97D8C35-6A04-4C82-926A-72CFB9A508D6}" dt="2023-12-19T01:26:59.159" v="1528" actId="2696"/>
          <pc:sldLayoutMkLst>
            <pc:docMk/>
            <pc:sldMasterMk cId="2111355934" sldId="2147483690"/>
            <pc:sldLayoutMk cId="4189389087" sldId="2147483697"/>
          </pc:sldLayoutMkLst>
        </pc:sldLayoutChg>
        <pc:sldLayoutChg chg="del">
          <pc:chgData name="Thomas, Shonta R.   (CFINSRT)" userId="22eaf305-cde0-4e25-b1a7-5e516687d690" providerId="ADAL" clId="{B97D8C35-6A04-4C82-926A-72CFB9A508D6}" dt="2023-12-19T01:26:59.159" v="1528" actId="2696"/>
          <pc:sldLayoutMkLst>
            <pc:docMk/>
            <pc:sldMasterMk cId="2111355934" sldId="2147483690"/>
            <pc:sldLayoutMk cId="2357135616" sldId="2147483698"/>
          </pc:sldLayoutMkLst>
        </pc:sldLayoutChg>
        <pc:sldLayoutChg chg="del">
          <pc:chgData name="Thomas, Shonta R.   (CFINSRT)" userId="22eaf305-cde0-4e25-b1a7-5e516687d690" providerId="ADAL" clId="{B97D8C35-6A04-4C82-926A-72CFB9A508D6}" dt="2023-12-19T01:26:59.159" v="1528" actId="2696"/>
          <pc:sldLayoutMkLst>
            <pc:docMk/>
            <pc:sldMasterMk cId="2111355934" sldId="2147483690"/>
            <pc:sldLayoutMk cId="817604569" sldId="2147483699"/>
          </pc:sldLayoutMkLst>
        </pc:sldLayoutChg>
        <pc:sldLayoutChg chg="del">
          <pc:chgData name="Thomas, Shonta R.   (CFINSRT)" userId="22eaf305-cde0-4e25-b1a7-5e516687d690" providerId="ADAL" clId="{B97D8C35-6A04-4C82-926A-72CFB9A508D6}" dt="2023-12-19T01:26:59.159" v="1528" actId="2696"/>
          <pc:sldLayoutMkLst>
            <pc:docMk/>
            <pc:sldMasterMk cId="2111355934" sldId="2147483690"/>
            <pc:sldLayoutMk cId="2079794309" sldId="2147483700"/>
          </pc:sldLayoutMkLst>
        </pc:sldLayoutChg>
        <pc:sldLayoutChg chg="del">
          <pc:chgData name="Thomas, Shonta R.   (CFINSRT)" userId="22eaf305-cde0-4e25-b1a7-5e516687d690" providerId="ADAL" clId="{B97D8C35-6A04-4C82-926A-72CFB9A508D6}" dt="2023-12-19T01:26:59.159" v="1528" actId="2696"/>
          <pc:sldLayoutMkLst>
            <pc:docMk/>
            <pc:sldMasterMk cId="2111355934" sldId="2147483690"/>
            <pc:sldLayoutMk cId="2503518391" sldId="214748370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410080-FE27-49D9-9B24-AD079D4373BD}" type="datetimeFigureOut">
              <a:rPr lang="en-US" smtClean="0"/>
              <a:pPr/>
              <a:t>12/19/2023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06513E0-D3CE-4946-976A-59CD9EAD68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100" dirty="0">
                <a:latin typeface="Arial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759" indent="-285677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2706" indent="-228541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599788" indent="-228541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6871" indent="-228541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3952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036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8119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5200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032FDBEC-1F30-4757-AEB9-E0AFF81743A8}" type="slidenum">
              <a:rPr lang="en-US" sz="1200" b="0"/>
              <a:pPr eaLnBrk="1" hangingPunct="1"/>
              <a:t>1</a:t>
            </a:fld>
            <a:endParaRPr lang="en-US" sz="1200" b="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100" dirty="0">
                <a:latin typeface="Arial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759" indent="-285677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2706" indent="-228541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599788" indent="-228541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6871" indent="-228541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3952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036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8119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5200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032FDBEC-1F30-4757-AEB9-E0AFF81743A8}" type="slidenum">
              <a:rPr lang="en-US" sz="1200" b="0"/>
              <a:pPr eaLnBrk="1" hangingPunct="1"/>
              <a:t>2</a:t>
            </a:fld>
            <a:endParaRPr lang="en-US" sz="1200" b="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100" dirty="0">
                <a:latin typeface="Arial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759" indent="-285677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2706" indent="-228541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599788" indent="-228541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6871" indent="-228541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3952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036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8119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5200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032FDBEC-1F30-4757-AEB9-E0AFF81743A8}" type="slidenum">
              <a:rPr lang="en-US" sz="1200" b="0"/>
              <a:pPr eaLnBrk="1" hangingPunct="1"/>
              <a:t>4</a:t>
            </a:fld>
            <a:endParaRPr lang="en-US" sz="1200" b="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100" dirty="0">
                <a:latin typeface="Arial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759" indent="-285677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2706" indent="-228541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599788" indent="-228541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6871" indent="-228541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3952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036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8119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5200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032FDBEC-1F30-4757-AEB9-E0AFF81743A8}" type="slidenum">
              <a:rPr lang="en-US" sz="1200" b="0"/>
              <a:pPr eaLnBrk="1" hangingPunct="1"/>
              <a:t>5</a:t>
            </a:fld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27377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100" dirty="0">
                <a:latin typeface="Arial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759" indent="-285677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2706" indent="-228541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599788" indent="-228541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6871" indent="-228541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3952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036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8119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5200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032FDBEC-1F30-4757-AEB9-E0AFF81743A8}" type="slidenum">
              <a:rPr lang="en-US" sz="1200" b="0"/>
              <a:pPr eaLnBrk="1" hangingPunct="1"/>
              <a:t>6</a:t>
            </a:fld>
            <a:endParaRPr lang="en-US" sz="1200" b="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100" dirty="0">
                <a:latin typeface="Arial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759" indent="-285677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2706" indent="-228541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599788" indent="-228541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6871" indent="-228541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3952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036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8119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5200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032FDBEC-1F30-4757-AEB9-E0AFF81743A8}" type="slidenum">
              <a:rPr lang="en-US" sz="1200" b="0"/>
              <a:pPr eaLnBrk="1" hangingPunct="1"/>
              <a:t>8</a:t>
            </a:fld>
            <a:endParaRPr lang="en-US" sz="1200" b="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513E0-D3CE-4946-976A-59CD9EAD682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142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513E0-D3CE-4946-976A-59CD9EAD682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314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100" dirty="0">
                <a:latin typeface="Arial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759" indent="-285677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2706" indent="-228541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599788" indent="-228541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6871" indent="-228541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3952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036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8119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5200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032FDBEC-1F30-4757-AEB9-E0AFF81743A8}" type="slidenum">
              <a:rPr lang="en-US" sz="1200" b="0"/>
              <a:pPr eaLnBrk="1" hangingPunct="1"/>
              <a:t>14</a:t>
            </a:fld>
            <a:endParaRPr lang="en-US" sz="1200" b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E3FF-19FE-4C5D-ACCD-38C06366860D}" type="datetime1">
              <a:rPr lang="en-US" smtClean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569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B8BC-A7E0-4167-8991-E2814D54916A}" type="datetime1">
              <a:rPr lang="en-US" smtClean="0"/>
              <a:t>12/19/2023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31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E566-9AB6-4E04-8421-0338F7FEBE5A}" type="datetime1">
              <a:rPr lang="en-US" smtClean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280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A2D6-22B0-4053-85E5-D08802A5F38E}" type="datetime1">
              <a:rPr lang="en-US" smtClean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9653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C373-1D17-4C96-8F13-AB13EEB7DEA4}" type="datetime1">
              <a:rPr lang="en-US" smtClean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247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DD4F-BB0A-484C-ADAB-E8B4FF51CA79}" type="datetime1">
              <a:rPr lang="en-US" smtClean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5497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BC85-A136-462B-A327-673121E310DD}" type="datetime1">
              <a:rPr lang="en-US" smtClean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506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DF23-C688-4F65-9382-AF7B6E3FCFF0}" type="datetime1">
              <a:rPr lang="en-US" smtClean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238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A260-D353-4477-83CA-BD82E3C031D7}" type="datetime1">
              <a:rPr lang="en-US" smtClean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719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FEF0-E3C8-4833-A2FE-E4231C60AFEA}" type="datetime1">
              <a:rPr lang="en-US" smtClean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00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5017-5C77-4482-B73C-7482503A3216}" type="datetime1">
              <a:rPr lang="en-US" smtClean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55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0277-FEC7-4BE7-9636-2AC91B0035EA}" type="datetime1">
              <a:rPr lang="en-US" smtClean="0"/>
              <a:t>12/19/2023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91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C0CF-871B-4462-957D-452CD0F65D89}" type="datetime1">
              <a:rPr lang="en-US" smtClean="0"/>
              <a:t>12/19/2023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584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620F-EDDD-441A-B943-7A3BC9107A91}" type="datetime1">
              <a:rPr lang="en-US" smtClean="0"/>
              <a:t>12/19/2023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38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6C9B-AC26-46F2-8A5C-13EA7219921D}" type="datetime1">
              <a:rPr lang="en-US" smtClean="0"/>
              <a:t>12/19/2023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74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6E783-6ACD-476B-A6AA-2D875C4F37BF}" type="datetime1">
              <a:rPr lang="en-US" smtClean="0"/>
              <a:t>12/19/2023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054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396C-CBE5-4C5C-96B3-B7DC95C8B66C}" type="datetime1">
              <a:rPr lang="en-US" smtClean="0"/>
              <a:t>12/19/2023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15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E732DDC-4446-4B8E-BF23-E6A6A2EA2872}" type="datetime1">
              <a:rPr lang="en-US" smtClean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902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qsels.com/en/public-domain-photo-fksev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heart-care-medical-care-heart-1040229/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33400" y="2057400"/>
            <a:ext cx="64007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RAIL UNION RETIREES</a:t>
            </a:r>
          </a:p>
          <a:p>
            <a:pPr algn="ctr"/>
            <a:r>
              <a:rPr lang="en-US" sz="5400" dirty="0"/>
              <a:t>Under </a:t>
            </a:r>
          </a:p>
          <a:p>
            <a:pPr algn="ctr"/>
            <a:r>
              <a:rPr lang="en-US" sz="5400" dirty="0"/>
              <a:t>        Age 65  </a:t>
            </a:r>
            <a:r>
              <a:rPr lang="en-US" dirty="0"/>
              <a:t>			</a:t>
            </a:r>
            <a:endParaRPr lang="en-US" sz="2000" b="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04800"/>
            <a:ext cx="9144000" cy="646331"/>
          </a:xfrm>
          <a:prstGeom prst="rect">
            <a:avLst/>
          </a:prstGeom>
          <a:solidFill>
            <a:srgbClr val="B43C9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       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213954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33600" y="3810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RAIL OPERATIONS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D4D26E-8672-4CAC-B4D1-51795CCE68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68478"/>
            <a:ext cx="4057531" cy="3810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92395A-0D11-52E7-4D95-8C140C98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6188075"/>
            <a:ext cx="856907" cy="6699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512F9CB-A1A0-4043-A103-F6A4B94B6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DBE6588-EE16-4389-857C-86A156D49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581127" y="91545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7FD48D2-B0A7-413D-B947-AA55AC129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26868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BE668D0-D906-4EEE-B32F-8C028624B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01877" y="32278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1DE67A3-B8F6-4CFD-A8E0-D15200F23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84069" y="609601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991E317B-75E3-4171-A07A-B263C1D6D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BC38D5-A5CA-434D-8E02-232BD8C13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311" y="381001"/>
            <a:ext cx="2591990" cy="3605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DIRECT ACCESS (DA 10)</a:t>
            </a:r>
          </a:p>
        </p:txBody>
      </p:sp>
      <p:sp useBgFill="1">
        <p:nvSpPr>
          <p:cNvPr id="48" name="Snip Diagonal Corner Rectangle 6">
            <a:extLst>
              <a:ext uri="{FF2B5EF4-FFF2-40B4-BE49-F238E27FC236}">
                <a16:creationId xmlns:a16="http://schemas.microsoft.com/office/drawing/2014/main" id="{4A9B19C2-B29A-4924-9E7E-6FBF17F58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00" y="620722"/>
            <a:ext cx="4814083" cy="5286838"/>
          </a:xfrm>
          <a:prstGeom prst="snip2DiagRect">
            <a:avLst>
              <a:gd name="adj1" fmla="val 10973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2DFF47C-F79F-43F5-B001-2FDC4C0594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468"/>
            <a:ext cx="6142103" cy="6873344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34C85634-D5F5-4047-8F35-F4B1F50AB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224BF71-948F-411D-AA79-8B2315715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34B4526-E715-4199-A597-CD757CB4A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5E295A6-48D5-4F9E-A32C-5D87EAA5E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10BF5B3-9260-4D36-BB24-07BC414B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AE0C886-FA2E-4E7C-BC00-8397AAEC8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 descr="A picture containing outdoor, person, grass&#10;&#10;Description automatically generated">
            <a:extLst>
              <a:ext uri="{FF2B5EF4-FFF2-40B4-BE49-F238E27FC236}">
                <a16:creationId xmlns:a16="http://schemas.microsoft.com/office/drawing/2014/main" id="{9AD69EED-DBE0-444C-AFF3-32583E7E5A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324" y="4080937"/>
            <a:ext cx="3008676" cy="2744783"/>
          </a:xfrm>
          <a:prstGeom prst="rect">
            <a:avLst/>
          </a:prstGeom>
        </p:spPr>
      </p:pic>
      <p:pic>
        <p:nvPicPr>
          <p:cNvPr id="21" name="Picture 20" descr="Diagram&#10;&#10;Description automatically generated">
            <a:extLst>
              <a:ext uri="{FF2B5EF4-FFF2-40B4-BE49-F238E27FC236}">
                <a16:creationId xmlns:a16="http://schemas.microsoft.com/office/drawing/2014/main" id="{BE9FF09E-0E88-4410-B722-E8D25678D4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33" y="313268"/>
            <a:ext cx="2818175" cy="13403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5AFC3A-4733-0E65-2CF4-8F1C18488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4834" y="6172199"/>
            <a:ext cx="856907" cy="6699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71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4F594-E463-4AA0-BDBE-9CF452088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3276600"/>
            <a:ext cx="7620000" cy="220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You will receive a separate ID card from ESI once enrolled</a:t>
            </a:r>
          </a:p>
          <a:p>
            <a:pPr marL="0" indent="0">
              <a:buNone/>
            </a:pPr>
            <a:r>
              <a:rPr lang="en-US" alt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a mandatory mail order for all maintenance drugs – 1</a:t>
            </a:r>
            <a:r>
              <a:rPr lang="en-US" altLang="en-US" sz="1600" b="1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alt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two fills at the pharmacy then mail order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 Order for Maintenance Drugs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90-day supply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Generic 0% co-pay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 name 20%, 30% co-pay where Generic available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$35.00 Maximum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Retail Pharmacy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Generic 10% co-pay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 Name 20%, 30% co-pay where Generic available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$35.00 Maximum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34-day supply or 100 units</a:t>
            </a:r>
          </a:p>
          <a:p>
            <a:pPr marL="0" indent="0">
              <a:buNone/>
            </a:pPr>
            <a:endParaRPr lang="en-US" sz="2800" b="1" dirty="0">
              <a:solidFill>
                <a:schemeClr val="tx1"/>
              </a:solidFill>
            </a:endParaRPr>
          </a:p>
          <a:p>
            <a:pPr lvl="1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951BA3-B1B4-419C-B467-5D89783FFBF1}"/>
              </a:ext>
            </a:extLst>
          </p:cNvPr>
          <p:cNvSpPr txBox="1"/>
          <p:nvPr/>
        </p:nvSpPr>
        <p:spPr>
          <a:xfrm>
            <a:off x="0" y="304801"/>
            <a:ext cx="9144000" cy="1200329"/>
          </a:xfrm>
          <a:prstGeom prst="rect">
            <a:avLst/>
          </a:prstGeom>
          <a:solidFill>
            <a:srgbClr val="B43C9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       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EXPRESS SCRIPTS PLAN REVIEW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087091-D69B-4289-87E6-29AA3980A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1600200" cy="39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25AFFE-ECE6-4864-A81C-497915BC8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5578478"/>
            <a:ext cx="762000" cy="11144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58AF24-86D7-4BFA-9946-BAF732A86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19033">
            <a:off x="7793140" y="2389900"/>
            <a:ext cx="1107493" cy="137279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AED05C-3FE6-CDE9-0D55-A05D3AB29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2793" y="6171215"/>
            <a:ext cx="856907" cy="6699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416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76D915-0DE6-4A69-AB12-584EB0EE88A1}"/>
              </a:ext>
            </a:extLst>
          </p:cNvPr>
          <p:cNvSpPr txBox="1"/>
          <p:nvPr/>
        </p:nvSpPr>
        <p:spPr>
          <a:xfrm>
            <a:off x="-1" y="1"/>
            <a:ext cx="9156570" cy="1200329"/>
          </a:xfrm>
          <a:prstGeom prst="rect">
            <a:avLst/>
          </a:prstGeom>
          <a:solidFill>
            <a:srgbClr val="B43C9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       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DA10 Enrollment Form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8AB9BC0-6096-493A-8B87-4B464E83B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600200" cy="39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219E3F-3BE2-40B4-BB9C-BCF9F9FA3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900" y="1200330"/>
            <a:ext cx="4419600" cy="5826800"/>
          </a:xfrm>
          <a:prstGeom prst="rect">
            <a:avLst/>
          </a:prstGeom>
        </p:spPr>
      </p:pic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39CCB746-6722-BAFE-8AFB-5C467746909E}"/>
              </a:ext>
            </a:extLst>
          </p:cNvPr>
          <p:cNvSpPr/>
          <p:nvPr/>
        </p:nvSpPr>
        <p:spPr>
          <a:xfrm>
            <a:off x="1502259" y="2088656"/>
            <a:ext cx="908510" cy="41549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F5AAC743-D5C2-0297-CD61-11C23B4E0803}"/>
              </a:ext>
            </a:extLst>
          </p:cNvPr>
          <p:cNvSpPr/>
          <p:nvPr/>
        </p:nvSpPr>
        <p:spPr>
          <a:xfrm>
            <a:off x="6424364" y="2400659"/>
            <a:ext cx="908510" cy="38589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Left-Right 12">
            <a:extLst>
              <a:ext uri="{FF2B5EF4-FFF2-40B4-BE49-F238E27FC236}">
                <a16:creationId xmlns:a16="http://schemas.microsoft.com/office/drawing/2014/main" id="{E468491B-CD21-D66B-AE18-607C3633431B}"/>
              </a:ext>
            </a:extLst>
          </p:cNvPr>
          <p:cNvSpPr/>
          <p:nvPr/>
        </p:nvSpPr>
        <p:spPr>
          <a:xfrm>
            <a:off x="6441845" y="5478858"/>
            <a:ext cx="908510" cy="38589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Left-Right 14">
            <a:extLst>
              <a:ext uri="{FF2B5EF4-FFF2-40B4-BE49-F238E27FC236}">
                <a16:creationId xmlns:a16="http://schemas.microsoft.com/office/drawing/2014/main" id="{4FD3C8F0-F429-881E-4C55-333C32C26F51}"/>
              </a:ext>
            </a:extLst>
          </p:cNvPr>
          <p:cNvSpPr/>
          <p:nvPr/>
        </p:nvSpPr>
        <p:spPr>
          <a:xfrm>
            <a:off x="1502259" y="4404423"/>
            <a:ext cx="908510" cy="38589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CB8E2A-384C-21C3-CA11-B67DF0B20174}"/>
              </a:ext>
            </a:extLst>
          </p:cNvPr>
          <p:cNvSpPr txBox="1"/>
          <p:nvPr/>
        </p:nvSpPr>
        <p:spPr>
          <a:xfrm>
            <a:off x="7363121" y="5429329"/>
            <a:ext cx="1793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Sign and Date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89B765-980D-C869-B80B-4BC2377218EF}"/>
              </a:ext>
            </a:extLst>
          </p:cNvPr>
          <p:cNvSpPr txBox="1"/>
          <p:nvPr/>
        </p:nvSpPr>
        <p:spPr>
          <a:xfrm>
            <a:off x="-1" y="4353848"/>
            <a:ext cx="172791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If you would like to add a dependent, fill out this portion and provide all supporting documentation.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255894-A910-9B84-520C-77A070406334}"/>
              </a:ext>
            </a:extLst>
          </p:cNvPr>
          <p:cNvSpPr txBox="1"/>
          <p:nvPr/>
        </p:nvSpPr>
        <p:spPr>
          <a:xfrm>
            <a:off x="459616" y="3091188"/>
            <a:ext cx="1582527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Employee personal information</a:t>
            </a:r>
          </a:p>
        </p:txBody>
      </p:sp>
      <p:sp>
        <p:nvSpPr>
          <p:cNvPr id="20" name="Arrow: Left-Right 19">
            <a:extLst>
              <a:ext uri="{FF2B5EF4-FFF2-40B4-BE49-F238E27FC236}">
                <a16:creationId xmlns:a16="http://schemas.microsoft.com/office/drawing/2014/main" id="{4B3FF3F5-811B-1867-BD3C-051BB6230E42}"/>
              </a:ext>
            </a:extLst>
          </p:cNvPr>
          <p:cNvSpPr/>
          <p:nvPr/>
        </p:nvSpPr>
        <p:spPr>
          <a:xfrm>
            <a:off x="6424364" y="3129346"/>
            <a:ext cx="908510" cy="38589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DE5FE0-BEFD-4671-D3CB-E7DED0F18251}"/>
              </a:ext>
            </a:extLst>
          </p:cNvPr>
          <p:cNvSpPr txBox="1"/>
          <p:nvPr/>
        </p:nvSpPr>
        <p:spPr>
          <a:xfrm>
            <a:off x="7332874" y="3129346"/>
            <a:ext cx="1811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Spouse personal information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1798D4-B285-54F3-3100-023343FBD6B3}"/>
              </a:ext>
            </a:extLst>
          </p:cNvPr>
          <p:cNvSpPr txBox="1"/>
          <p:nvPr/>
        </p:nvSpPr>
        <p:spPr>
          <a:xfrm>
            <a:off x="7272917" y="2088655"/>
            <a:ext cx="1793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Select the box that applies to you/dependent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C353FE-614E-AB98-1BBB-59D2D26BA187}"/>
              </a:ext>
            </a:extLst>
          </p:cNvPr>
          <p:cNvSpPr txBox="1"/>
          <p:nvPr/>
        </p:nvSpPr>
        <p:spPr>
          <a:xfrm>
            <a:off x="201823" y="1919378"/>
            <a:ext cx="1582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Reason for application </a:t>
            </a:r>
          </a:p>
        </p:txBody>
      </p:sp>
      <p:sp>
        <p:nvSpPr>
          <p:cNvPr id="32" name="Arrow: Left-Up 31">
            <a:extLst>
              <a:ext uri="{FF2B5EF4-FFF2-40B4-BE49-F238E27FC236}">
                <a16:creationId xmlns:a16="http://schemas.microsoft.com/office/drawing/2014/main" id="{C3E31C5A-6F87-7564-7DE3-EB6AC65076E4}"/>
              </a:ext>
            </a:extLst>
          </p:cNvPr>
          <p:cNvSpPr/>
          <p:nvPr/>
        </p:nvSpPr>
        <p:spPr>
          <a:xfrm rot="8094605">
            <a:off x="1758647" y="3119648"/>
            <a:ext cx="850392" cy="85039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BA36DA-D23B-3443-534C-DDE8C107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69641" y="6188075"/>
            <a:ext cx="856907" cy="6699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626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76D915-0DE6-4A69-AB12-584EB0EE88A1}"/>
              </a:ext>
            </a:extLst>
          </p:cNvPr>
          <p:cNvSpPr txBox="1"/>
          <p:nvPr/>
        </p:nvSpPr>
        <p:spPr>
          <a:xfrm>
            <a:off x="0" y="1"/>
            <a:ext cx="8915400" cy="1200329"/>
          </a:xfrm>
          <a:prstGeom prst="rect">
            <a:avLst/>
          </a:prstGeom>
          <a:solidFill>
            <a:srgbClr val="B43C9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       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Life Insurance Enrollment Form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8AB9BC0-6096-493A-8B87-4B464E83B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600200" cy="39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FB9061-7A9B-52FE-6AE9-82213A497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200330"/>
            <a:ext cx="4289290" cy="55814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AFBC63-9ED7-02C6-43F6-182C9C4943E6}"/>
              </a:ext>
            </a:extLst>
          </p:cNvPr>
          <p:cNvSpPr txBox="1"/>
          <p:nvPr/>
        </p:nvSpPr>
        <p:spPr>
          <a:xfrm>
            <a:off x="145330" y="3276600"/>
            <a:ext cx="16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List your 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beneficiaries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for free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$2000.00</a:t>
            </a:r>
          </a:p>
        </p:txBody>
      </p:sp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AFD6F14A-5C44-DA43-9B41-397AFBBC6CBF}"/>
              </a:ext>
            </a:extLst>
          </p:cNvPr>
          <p:cNvSpPr/>
          <p:nvPr/>
        </p:nvSpPr>
        <p:spPr>
          <a:xfrm>
            <a:off x="5966916" y="2205983"/>
            <a:ext cx="1109340" cy="4459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642B724A-D6F4-7F6B-59A8-20381C26F2EC}"/>
              </a:ext>
            </a:extLst>
          </p:cNvPr>
          <p:cNvSpPr/>
          <p:nvPr/>
        </p:nvSpPr>
        <p:spPr>
          <a:xfrm>
            <a:off x="6136502" y="5533417"/>
            <a:ext cx="1109340" cy="4459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657126-1511-1998-A23F-4E4E49536411}"/>
              </a:ext>
            </a:extLst>
          </p:cNvPr>
          <p:cNvSpPr txBox="1"/>
          <p:nvPr/>
        </p:nvSpPr>
        <p:spPr>
          <a:xfrm>
            <a:off x="7162800" y="5542904"/>
            <a:ext cx="2114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Sign and Date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54C1D0-F72A-F3DF-1B24-2217B48CB1BE}"/>
              </a:ext>
            </a:extLst>
          </p:cNvPr>
          <p:cNvSpPr txBox="1"/>
          <p:nvPr/>
        </p:nvSpPr>
        <p:spPr>
          <a:xfrm>
            <a:off x="7008804" y="2133600"/>
            <a:ext cx="2135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Employee name,</a:t>
            </a:r>
          </a:p>
          <a:p>
            <a:r>
              <a:rPr lang="en-US" b="1" dirty="0"/>
              <a:t> D.O.B., and Emp.</a:t>
            </a:r>
          </a:p>
          <a:p>
            <a:r>
              <a:rPr lang="en-US" b="1" dirty="0"/>
              <a:t>number</a:t>
            </a:r>
          </a:p>
        </p:txBody>
      </p:sp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37CED63F-E04D-D7AD-05BA-C74F38D0F469}"/>
              </a:ext>
            </a:extLst>
          </p:cNvPr>
          <p:cNvSpPr/>
          <p:nvPr/>
        </p:nvSpPr>
        <p:spPr>
          <a:xfrm>
            <a:off x="1088890" y="3739200"/>
            <a:ext cx="1015222" cy="451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698DBE-0A24-7027-A8CC-01A1F0C4B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0967" y="6111875"/>
            <a:ext cx="856907" cy="6699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04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76400"/>
            <a:ext cx="91440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sz="4000" dirty="0"/>
          </a:p>
          <a:p>
            <a:pPr lvl="2">
              <a:buFont typeface="Wingdings" pitchFamily="2" charset="2"/>
              <a:buChar char="Ø"/>
            </a:pPr>
            <a:endParaRPr lang="en-US" sz="1450" dirty="0"/>
          </a:p>
          <a:p>
            <a:pPr lvl="2">
              <a:buFont typeface="Wingdings" pitchFamily="2" charset="2"/>
              <a:buChar char="Ø"/>
            </a:pPr>
            <a:endParaRPr lang="en-US" sz="1450" dirty="0"/>
          </a:p>
          <a:p>
            <a:pPr lvl="2">
              <a:buFont typeface="Wingdings" pitchFamily="2" charset="2"/>
              <a:buChar char="Ø"/>
            </a:pPr>
            <a:endParaRPr lang="en-US" sz="1450" dirty="0"/>
          </a:p>
          <a:p>
            <a:pPr lvl="2">
              <a:buFont typeface="Wingdings" pitchFamily="2" charset="2"/>
              <a:buChar char="Ø"/>
            </a:pPr>
            <a:endParaRPr lang="en-US" sz="1450" dirty="0"/>
          </a:p>
          <a:p>
            <a:pPr lvl="2">
              <a:buFont typeface="Wingdings" pitchFamily="2" charset="2"/>
              <a:buChar char="Ø"/>
            </a:pPr>
            <a:endParaRPr lang="en-US" sz="1450" dirty="0"/>
          </a:p>
          <a:p>
            <a:pPr lvl="2">
              <a:buFont typeface="Wingdings" pitchFamily="2" charset="2"/>
              <a:buChar char="Ø"/>
            </a:pPr>
            <a:endParaRPr lang="en-US" sz="1450" dirty="0"/>
          </a:p>
          <a:p>
            <a:pPr>
              <a:buFont typeface="Wingdings" pitchFamily="2" charset="2"/>
              <a:buChar char="Ø"/>
            </a:pPr>
            <a:endParaRPr lang="en-US" sz="800" dirty="0"/>
          </a:p>
          <a:p>
            <a:endParaRPr lang="en-US" sz="1000" dirty="0"/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9427"/>
            <a:ext cx="9144000" cy="1692771"/>
          </a:xfrm>
          <a:prstGeom prst="rect">
            <a:avLst/>
          </a:prstGeom>
          <a:solidFill>
            <a:srgbClr val="B43C9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Congrats on your Retirement!!</a:t>
            </a:r>
          </a:p>
          <a:p>
            <a:pPr algn="ctr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are some </a:t>
            </a:r>
          </a:p>
          <a:p>
            <a:pPr algn="ctr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Phone Numbers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5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67AE77-B3FB-7F3B-B0A9-6A84555ADDAE}"/>
              </a:ext>
            </a:extLst>
          </p:cNvPr>
          <p:cNvSpPr txBox="1"/>
          <p:nvPr/>
        </p:nvSpPr>
        <p:spPr>
          <a:xfrm>
            <a:off x="2248293" y="3878286"/>
            <a:ext cx="46097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54D37F20-80FC-661E-8340-9418AE6724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598464"/>
              </p:ext>
            </p:extLst>
          </p:nvPr>
        </p:nvGraphicFramePr>
        <p:xfrm>
          <a:off x="228600" y="1828800"/>
          <a:ext cx="8778245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4091">
                  <a:extLst>
                    <a:ext uri="{9D8B030D-6E8A-4147-A177-3AD203B41FA5}">
                      <a16:colId xmlns:a16="http://schemas.microsoft.com/office/drawing/2014/main" val="857954560"/>
                    </a:ext>
                  </a:extLst>
                </a:gridCol>
                <a:gridCol w="2387067">
                  <a:extLst>
                    <a:ext uri="{9D8B030D-6E8A-4147-A177-3AD203B41FA5}">
                      <a16:colId xmlns:a16="http://schemas.microsoft.com/office/drawing/2014/main" val="3528811382"/>
                    </a:ext>
                  </a:extLst>
                </a:gridCol>
                <a:gridCol w="3157087">
                  <a:extLst>
                    <a:ext uri="{9D8B030D-6E8A-4147-A177-3AD203B41FA5}">
                      <a16:colId xmlns:a16="http://schemas.microsoft.com/office/drawing/2014/main" val="2374268668"/>
                    </a:ext>
                  </a:extLst>
                </a:gridCol>
              </a:tblGrid>
              <a:tr h="6922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Email &amp; Website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687333"/>
                  </a:ext>
                </a:extLst>
              </a:tr>
              <a:tr h="12856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Shonta Thomas </a:t>
                      </a:r>
                    </a:p>
                    <a:p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Assistant Manager Rail Retiree Benefits </a:t>
                      </a: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P: 973-378-6035</a:t>
                      </a:r>
                    </a:p>
                    <a:p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F: 201-992-9307</a:t>
                      </a: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SRThomas@njtransit.com</a:t>
                      </a: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44442"/>
                  </a:ext>
                </a:extLst>
              </a:tr>
              <a:tr h="988979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Horizon</a:t>
                      </a:r>
                      <a:r>
                        <a:rPr lang="en-US" sz="18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BCBSNJ Member Services </a:t>
                      </a:r>
                    </a:p>
                    <a:p>
                      <a:r>
                        <a:rPr lang="en-US" sz="18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Medical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877-241-8414</a:t>
                      </a: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www.horizonblue.com/njtransit</a:t>
                      </a: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45093"/>
                  </a:ext>
                </a:extLst>
              </a:tr>
              <a:tr h="988979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Express Scripts Member Services</a:t>
                      </a: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877-796-9759</a:t>
                      </a: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www.express-scripts.com</a:t>
                      </a: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158785"/>
                  </a:ext>
                </a:extLst>
              </a:tr>
              <a:tr h="692285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Hartford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877 320-0484</a:t>
                      </a: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www.thehartford.com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62604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7188F-9C9E-A7FB-8E2F-8C07FF332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5289" y="6179434"/>
            <a:ext cx="856907" cy="6699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5711" y="1624337"/>
            <a:ext cx="9144000" cy="400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 Transit Rail Operations Agreement Health Care Plan for employees under age 65:</a:t>
            </a:r>
          </a:p>
          <a:p>
            <a:pPr lvl="1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Following 30 years of credited railroad service and after attaining 60 years of age.</a:t>
            </a:r>
          </a:p>
          <a:p>
            <a:pPr lvl="2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BA6 form is required to prove an accumulation of 30 years of service with NJ Transit and other Railroad entities from the RRB. 	</a:t>
            </a:r>
          </a:p>
          <a:p>
            <a:pPr lvl="2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the spouse/partner is over 65 at the time of retirement, he/she may enroll in NJ Transit’s Supplemental Plans.</a:t>
            </a:r>
          </a:p>
          <a:p>
            <a:pPr lvl="1"/>
            <a:endParaRPr lang="en-US" sz="145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04800"/>
            <a:ext cx="9144000" cy="1200329"/>
          </a:xfrm>
          <a:prstGeom prst="rect">
            <a:avLst/>
          </a:prstGeom>
          <a:solidFill>
            <a:srgbClr val="B43C9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       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ELIGIBILITY REQUIREMENTS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1676400" cy="55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 descr="Image result for retired Biracial Couples">
            <a:extLst>
              <a:ext uri="{FF2B5EF4-FFF2-40B4-BE49-F238E27FC236}">
                <a16:creationId xmlns:a16="http://schemas.microsoft.com/office/drawing/2014/main" id="{A7160421-A8F2-428A-90D9-00E95FEF8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37762"/>
            <a:ext cx="1447800" cy="155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536755-7C4D-FFB9-BEDB-D154A5A69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6165700"/>
            <a:ext cx="856907" cy="6699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6F7C6-594E-8002-F500-B42F4505D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2400"/>
            <a:ext cx="6554867" cy="1524000"/>
          </a:xfrm>
        </p:spPr>
        <p:txBody>
          <a:bodyPr/>
          <a:lstStyle/>
          <a:p>
            <a:r>
              <a:rPr lang="en-US" dirty="0"/>
              <a:t>Enrolling Legal Spouse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403CB0-4B7A-44D4-E79A-98E3466B81F8}"/>
              </a:ext>
            </a:extLst>
          </p:cNvPr>
          <p:cNvSpPr txBox="1"/>
          <p:nvPr/>
        </p:nvSpPr>
        <p:spPr>
          <a:xfrm>
            <a:off x="-152400" y="3688718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Documentation required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Marriage Certificate 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Birth Certificate for spouse and child(ren)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Social Security Cards for spouse and child(ren)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First Page of Federal Tax Form 1040 with financial information redacted/masked to add a spouse/partner*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8428E7-882A-9B57-3326-7D3F8BB38EAE}"/>
              </a:ext>
            </a:extLst>
          </p:cNvPr>
          <p:cNvSpPr txBox="1"/>
          <p:nvPr/>
        </p:nvSpPr>
        <p:spPr>
          <a:xfrm>
            <a:off x="30637" y="66407"/>
            <a:ext cx="9144000" cy="1200329"/>
          </a:xfrm>
          <a:prstGeom prst="rect">
            <a:avLst/>
          </a:prstGeom>
          <a:solidFill>
            <a:srgbClr val="B43C9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       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SPOUSE ELIGIBILITY REQUIREMENTS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04A634-700C-38DD-BE87-EE1DB2343B02}"/>
              </a:ext>
            </a:extLst>
          </p:cNvPr>
          <p:cNvSpPr txBox="1"/>
          <p:nvPr/>
        </p:nvSpPr>
        <p:spPr>
          <a:xfrm>
            <a:off x="261405" y="1307068"/>
            <a:ext cx="84253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Notes:</a:t>
            </a:r>
          </a:p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Retirees are able to add their legal spouse and child/children with suppling the supporting documents.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Employee and spouse must be married one year prior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retirement date. </a:t>
            </a:r>
          </a:p>
        </p:txBody>
      </p:sp>
      <p:pic>
        <p:nvPicPr>
          <p:cNvPr id="7" name="Picture 6" descr="A person holding a piece of paper&#10;&#10;Description automatically generated with low confidence">
            <a:extLst>
              <a:ext uri="{FF2B5EF4-FFF2-40B4-BE49-F238E27FC236}">
                <a16:creationId xmlns:a16="http://schemas.microsoft.com/office/drawing/2014/main" id="{32524EE5-7FE4-7112-C654-DDDBC848B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05600" y="3429000"/>
            <a:ext cx="1752600" cy="116904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509F5-96B4-3DA9-B13A-0D5F2E4C5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8346" y="6188075"/>
            <a:ext cx="856907" cy="6699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677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05129"/>
            <a:ext cx="883920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Rail Union employees eligible are entitled to participate in the following plans with NJT:</a:t>
            </a:r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Retirement Major Medical/Rx Plan:</a:t>
            </a:r>
          </a:p>
          <a:p>
            <a:pPr>
              <a:buFont typeface="Wingdings" pitchFamily="2" charset="2"/>
              <a:buChar char="Ø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Horizon Blue Cross Blue Shield DA10 Health Care Plan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Prescription coverage administered by Express Scripts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eligible spouses and dependents.</a:t>
            </a:r>
          </a:p>
          <a:p>
            <a:pPr lvl="3">
              <a:buFont typeface="Wingdings" pitchFamily="2" charset="2"/>
              <a:buChar char="Ø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Life Insurance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Hartford Insurance Plan		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retiree only </a:t>
            </a:r>
          </a:p>
          <a:p>
            <a:pPr lvl="3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 in Medicare Parts A and B is required for retirees and/or their dependents on disability who are eligible for Railroad retirement.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04800"/>
            <a:ext cx="9144000" cy="1200329"/>
          </a:xfrm>
          <a:prstGeom prst="rect">
            <a:avLst/>
          </a:prstGeom>
          <a:solidFill>
            <a:srgbClr val="B43C9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       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RAIL UNION RETIREMENT BENEFITS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1600200" cy="39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2EF1AE-B4C9-4598-9E4B-F247C976D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91813">
            <a:off x="7405349" y="3786494"/>
            <a:ext cx="1595059" cy="114616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E480B4-4B33-9310-6AD3-1822510BC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2878" y="6179434"/>
            <a:ext cx="856907" cy="6699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752601"/>
            <a:ext cx="891540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550" dirty="0"/>
              <a:t>ACTIVE BENEFITS WILL TRANSFER AS FOLLOWS:</a:t>
            </a:r>
          </a:p>
          <a:p>
            <a:pPr>
              <a:buFont typeface="Wingdings" pitchFamily="2" charset="2"/>
              <a:buChar char="Ø"/>
            </a:pP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55974"/>
            <a:ext cx="9144000" cy="1200329"/>
          </a:xfrm>
          <a:prstGeom prst="rect">
            <a:avLst/>
          </a:prstGeom>
          <a:solidFill>
            <a:srgbClr val="B43C9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       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TRANSFERABLE BENEFITS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1600200" cy="39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773699"/>
              </p:ext>
            </p:extLst>
          </p:nvPr>
        </p:nvGraphicFramePr>
        <p:xfrm>
          <a:off x="152400" y="2279556"/>
          <a:ext cx="8839200" cy="3892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6735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/>
                        <a:t>COVERAGE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EFFECTIVE</a:t>
                      </a:r>
                      <a:r>
                        <a:rPr lang="en-US" u="sng" baseline="0" dirty="0"/>
                        <a:t> DATE</a:t>
                      </a:r>
                      <a:endParaRPr lang="en-US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68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 to Retiree Medical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 of the month following the month in which retirement occurs.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45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Prescription Drug Card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 to Retirement Prescription (Rx) Plan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 of the month following the month in which retirement occurs. </a:t>
                      </a:r>
                    </a:p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45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Supplemental 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 from $10,000.00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 to Retiree amount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$2,000.00 Free </a:t>
                      </a:r>
                    </a:p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 of the month following the month in which retirement occurs. </a:t>
                      </a:r>
                    </a:p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296566-9FE4-B1D6-2E98-7B2F23BCE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4693" y="6185321"/>
            <a:ext cx="856907" cy="6699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960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752601"/>
            <a:ext cx="891540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550" dirty="0"/>
              <a:t>BENEFITS WILL TERMINATE AS FOLLOWS:</a:t>
            </a:r>
          </a:p>
          <a:p>
            <a:pPr>
              <a:buFont typeface="Wingdings" pitchFamily="2" charset="2"/>
              <a:buChar char="Ø"/>
            </a:pP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55974"/>
            <a:ext cx="9144000" cy="1200329"/>
          </a:xfrm>
          <a:prstGeom prst="rect">
            <a:avLst/>
          </a:prstGeom>
          <a:solidFill>
            <a:srgbClr val="B43C9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       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TERMINATED BENEFITS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1600200" cy="39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52282"/>
              </p:ext>
            </p:extLst>
          </p:nvPr>
        </p:nvGraphicFramePr>
        <p:xfrm>
          <a:off x="304800" y="2354158"/>
          <a:ext cx="8001000" cy="3818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5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89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7391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/>
                        <a:t>COVERAGE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EFFECTIVE</a:t>
                      </a:r>
                      <a:r>
                        <a:rPr lang="en-US" u="sng" baseline="0" dirty="0"/>
                        <a:t> DATE</a:t>
                      </a:r>
                      <a:endParaRPr lang="en-US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53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 of the month following the month in which retirement occurs. </a:t>
                      </a:r>
                    </a:p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53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 of the month following the month in which retirement occurs. </a:t>
                      </a:r>
                    </a:p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23B4F4-F43D-0B75-5D92-3AD8B397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6144704"/>
            <a:ext cx="856907" cy="6699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6A4B57-6990-4D46-AC33-17C8ED0AE9CE}"/>
              </a:ext>
            </a:extLst>
          </p:cNvPr>
          <p:cNvSpPr txBox="1"/>
          <p:nvPr/>
        </p:nvSpPr>
        <p:spPr>
          <a:xfrm>
            <a:off x="2" y="0"/>
            <a:ext cx="9143998" cy="1415772"/>
          </a:xfrm>
          <a:prstGeom prst="rect">
            <a:avLst/>
          </a:prstGeom>
          <a:solidFill>
            <a:srgbClr val="B43C9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         Retirement Medical Plan Rates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Effective January 1, 2024  – RATES ARE SUBJECT TO CHANGE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B46BD4-7152-44CD-93B5-F5BC90AA6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524001" cy="5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E7D862-7F0F-3619-E029-306E9E4D3B88}"/>
              </a:ext>
            </a:extLst>
          </p:cNvPr>
          <p:cNvSpPr txBox="1"/>
          <p:nvPr/>
        </p:nvSpPr>
        <p:spPr>
          <a:xfrm>
            <a:off x="152400" y="2047220"/>
            <a:ext cx="847893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kern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UNDER 65</a:t>
            </a:r>
            <a:endParaRPr lang="en-US" sz="2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HORIZON DIRECT ACCESS PLAN (DA10) + RX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RATE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RETIREE SINGLE (60-65)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$0.00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SPOUSE/PARTNER AGED 60 &amp; UNDER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$0.00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RETIREE &amp; SPOUSE/PARTNER (60-65)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$0.00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DEPENDENTS UNDER AGE 26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$0.00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6B0D27-AC30-CAD7-FE4F-70C2CE7C15C2}"/>
              </a:ext>
            </a:extLst>
          </p:cNvPr>
          <p:cNvSpPr txBox="1"/>
          <p:nvPr/>
        </p:nvSpPr>
        <p:spPr>
          <a:xfrm>
            <a:off x="1655620" y="1524000"/>
            <a:ext cx="6793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MONTHLY RAIL UNION UNDER 65 RATES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CE9D9-4556-D591-B75B-B348DAE84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2879" y="6159795"/>
            <a:ext cx="856907" cy="6699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648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0"/>
            <a:ext cx="91440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sz="1900" u="sng" dirty="0"/>
          </a:p>
          <a:p>
            <a:pPr algn="ctr"/>
            <a:r>
              <a:rPr lang="en-US" sz="3600" b="1" u="sng" dirty="0"/>
              <a:t>Hartford Life Insurance Company  </a:t>
            </a:r>
          </a:p>
          <a:p>
            <a:pPr>
              <a:buFont typeface="Wingdings" pitchFamily="2" charset="2"/>
              <a:buChar char="Ø"/>
            </a:pPr>
            <a:endParaRPr lang="en-US" sz="1000" dirty="0"/>
          </a:p>
          <a:p>
            <a:pPr>
              <a:buFont typeface="Wingdings" pitchFamily="2" charset="2"/>
              <a:buChar char="Ø"/>
            </a:pPr>
            <a:endParaRPr lang="en-US" sz="1000" dirty="0"/>
          </a:p>
          <a:p>
            <a:pPr>
              <a:buFont typeface="Wingdings" pitchFamily="2" charset="2"/>
              <a:buChar char="Ø"/>
            </a:pPr>
            <a:endParaRPr lang="en-US" sz="1000" dirty="0"/>
          </a:p>
          <a:p>
            <a:pPr>
              <a:buFont typeface="Wingdings" pitchFamily="2" charset="2"/>
              <a:buChar char="Ø"/>
            </a:pPr>
            <a:endParaRPr lang="en-US" sz="1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6872"/>
            <a:ext cx="9144000" cy="1200329"/>
          </a:xfrm>
          <a:prstGeom prst="rect">
            <a:avLst/>
          </a:prstGeom>
          <a:solidFill>
            <a:srgbClr val="B43C9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       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Conversion of Life Insurance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1600200" cy="39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003693"/>
              </p:ext>
            </p:extLst>
          </p:nvPr>
        </p:nvGraphicFramePr>
        <p:xfrm>
          <a:off x="152400" y="2590798"/>
          <a:ext cx="8839200" cy="2475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u="sng" dirty="0"/>
                        <a:t>PLAN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07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500" u="none"/>
                        <a:t>Conversion Available – Call (877) 320-0484</a:t>
                      </a:r>
                      <a:endParaRPr lang="en-US" sz="1500" u="none" dirty="0"/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n-US" sz="15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50" b="0" u="none" dirty="0"/>
                        <a:t>May convert</a:t>
                      </a:r>
                      <a:r>
                        <a:rPr lang="en-US" sz="1450" b="0" u="none" baseline="0" dirty="0"/>
                        <a:t> active Hartford Life Insurance policy within 90 days after retirement date: ($5,000.00, $8,000.00, $25,000.00 or $50,000.00)</a:t>
                      </a:r>
                      <a:endParaRPr lang="en-US" sz="1450" b="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762000" y="7086600"/>
            <a:ext cx="4572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sz="1900" u="sng" dirty="0"/>
          </a:p>
          <a:p>
            <a:pPr>
              <a:buFont typeface="Wingdings" pitchFamily="2" charset="2"/>
              <a:buChar char="Ø"/>
            </a:pPr>
            <a:endParaRPr lang="en-US" sz="1900" u="sng" dirty="0"/>
          </a:p>
          <a:p>
            <a:pPr>
              <a:buFont typeface="Wingdings" pitchFamily="2" charset="2"/>
              <a:buChar char="Ø"/>
            </a:pPr>
            <a:endParaRPr lang="en-US" sz="1900" u="sng" dirty="0"/>
          </a:p>
          <a:p>
            <a:pPr>
              <a:buFont typeface="Wingdings" pitchFamily="2" charset="2"/>
              <a:buChar char="Ø"/>
            </a:pPr>
            <a:endParaRPr lang="en-US" sz="1900" u="sng" dirty="0"/>
          </a:p>
          <a:p>
            <a:pPr>
              <a:buFont typeface="Wingdings" pitchFamily="2" charset="2"/>
              <a:buChar char="Ø"/>
            </a:pPr>
            <a:endParaRPr lang="en-US" sz="1900" u="sng" dirty="0"/>
          </a:p>
          <a:p>
            <a:endParaRPr lang="en-US" sz="19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4E697D-3210-45D8-972E-64C754F1E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374064">
            <a:off x="5611148" y="5206472"/>
            <a:ext cx="2508902" cy="116408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1F95D4-722D-9B24-E544-7E93D3CB5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7093" y="6207714"/>
            <a:ext cx="856907" cy="6699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Straight Connector 94">
            <a:extLst>
              <a:ext uri="{FF2B5EF4-FFF2-40B4-BE49-F238E27FC236}">
                <a16:creationId xmlns:a16="http://schemas.microsoft.com/office/drawing/2014/main" id="{0512F9CB-A1A0-4043-A103-F6A4B94B6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96">
            <a:extLst>
              <a:ext uri="{FF2B5EF4-FFF2-40B4-BE49-F238E27FC236}">
                <a16:creationId xmlns:a16="http://schemas.microsoft.com/office/drawing/2014/main" id="{ADBE6588-EE16-4389-857C-86A156D49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581127" y="91545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17FD48D2-B0A7-413D-B947-AA55AC129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26868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2BE668D0-D906-4EEE-B32F-8C028624B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01877" y="32278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D1DE67A3-B8F6-4CFD-A8E0-D15200F23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84069" y="609601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91E317B-75E3-4171-A07A-B263C1D6D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A26ECB-8E82-4F05-9D58-81CED32C1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1736" y="1371600"/>
            <a:ext cx="2631282" cy="231140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DIRECT ACCESS (DA 10)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summaRY</a:t>
            </a:r>
            <a:endParaRPr lang="en-US" sz="3600" dirty="0">
              <a:solidFill>
                <a:srgbClr val="FFFFFF"/>
              </a:solidFill>
            </a:endParaRPr>
          </a:p>
        </p:txBody>
      </p:sp>
      <p:sp useBgFill="1">
        <p:nvSpPr>
          <p:cNvPr id="107" name="Snip Diagonal Corner Rectangle 6">
            <a:extLst>
              <a:ext uri="{FF2B5EF4-FFF2-40B4-BE49-F238E27FC236}">
                <a16:creationId xmlns:a16="http://schemas.microsoft.com/office/drawing/2014/main" id="{4A9B19C2-B29A-4924-9E7E-6FBF17F58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00" y="620722"/>
            <a:ext cx="4814083" cy="5286838"/>
          </a:xfrm>
          <a:prstGeom prst="snip2DiagRect">
            <a:avLst>
              <a:gd name="adj1" fmla="val 10973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34C85634-D5F5-4047-8F35-F4B1F50AB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1224BF71-948F-411D-AA79-8B2315715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434B4526-E715-4199-A597-CD757CB4A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35E295A6-48D5-4F9E-A32C-5D87EAA5E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E10BF5B3-9260-4D36-BB24-07BC414B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13">
              <a:extLst>
                <a:ext uri="{FF2B5EF4-FFF2-40B4-BE49-F238E27FC236}">
                  <a16:creationId xmlns:a16="http://schemas.microsoft.com/office/drawing/2014/main" id="{AAE0C886-FA2E-4E7C-BC00-8397AAEC8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C412F08-21FE-4FC6-9C8F-014C47C5F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255" y="3727342"/>
            <a:ext cx="2900362" cy="293751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C0B9B2C-933A-440D-A688-9C11ECF62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8467"/>
            <a:ext cx="6071823" cy="6849533"/>
          </a:xfrm>
          <a:prstGeom prst="rect">
            <a:avLst/>
          </a:prstGeom>
        </p:spPr>
      </p:pic>
      <p:pic>
        <p:nvPicPr>
          <p:cNvPr id="4" name="Picture 3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649B2E40-B702-4AC6-4F87-6F114F7540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315826" y="242675"/>
            <a:ext cx="2306052" cy="118395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3E8D1F-DDC5-3837-BC8F-76B551F2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4710" y="6202382"/>
            <a:ext cx="856907" cy="6699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66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3491</TotalTime>
  <Words>766</Words>
  <Application>Microsoft Office PowerPoint</Application>
  <PresentationFormat>On-screen Show (4:3)</PresentationFormat>
  <Paragraphs>236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</vt:lpstr>
      <vt:lpstr>Wingdings 3</vt:lpstr>
      <vt:lpstr>Slice</vt:lpstr>
      <vt:lpstr>PowerPoint Presentation</vt:lpstr>
      <vt:lpstr>PowerPoint Presentation</vt:lpstr>
      <vt:lpstr>Enrolling Legal Spouse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DIRECT ACCESS (DA 10) summaRY</vt:lpstr>
      <vt:lpstr>DIRECT ACCESS (DA 10)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Littlejohn, Yvette E.   (CFINYEL)</dc:creator>
  <cp:lastModifiedBy>Thomas, Shonta R.   (CFINSRT)</cp:lastModifiedBy>
  <cp:revision>16</cp:revision>
  <cp:lastPrinted>2023-12-19T14:35:46Z</cp:lastPrinted>
  <dcterms:created xsi:type="dcterms:W3CDTF">2022-11-09T00:14:13Z</dcterms:created>
  <dcterms:modified xsi:type="dcterms:W3CDTF">2023-12-20T04:46:09Z</dcterms:modified>
</cp:coreProperties>
</file>